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298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374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5950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810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8710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2951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716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305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86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885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36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874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94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116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65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866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162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96892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ymmoldava.sk/ICV/INF/hotpot/zvuk/zvuk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9357" y="872710"/>
            <a:ext cx="11039059" cy="2957168"/>
          </a:xfrm>
        </p:spPr>
        <p:txBody>
          <a:bodyPr>
            <a:normAutofit/>
          </a:bodyPr>
          <a:lstStyle/>
          <a:p>
            <a:r>
              <a:rPr lang="sk-SK" sz="4800" b="1" dirty="0"/>
              <a:t>Zvuková nahrávka do školského rozhlasu</a:t>
            </a:r>
            <a:endParaRPr lang="sk-SK" sz="4800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5504" y="3245476"/>
            <a:ext cx="4192912" cy="324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8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Štruktúra hodiny: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dirty="0"/>
              <a:t>1. Administrácia hodiny (2 min.)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2. Opakovanie – </a:t>
            </a:r>
            <a:r>
              <a:rPr lang="sk-SK" dirty="0" smtClean="0"/>
              <a:t>test </a:t>
            </a:r>
            <a:r>
              <a:rPr lang="sk-SK" dirty="0" smtClean="0">
                <a:hlinkClick r:id="rId2"/>
              </a:rPr>
              <a:t>„zvuk v počítači“</a:t>
            </a:r>
            <a:r>
              <a:rPr lang="sk-SK" dirty="0" smtClean="0"/>
              <a:t>  (5 min.)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- </a:t>
            </a:r>
            <a:r>
              <a:rPr lang="sk-SK" dirty="0" smtClean="0"/>
              <a:t>popis </a:t>
            </a:r>
            <a:r>
              <a:rPr lang="sk-SK" dirty="0"/>
              <a:t>prostredia </a:t>
            </a:r>
            <a:r>
              <a:rPr lang="sk-SK" dirty="0" err="1" smtClean="0"/>
              <a:t>Audacity</a:t>
            </a:r>
            <a:endParaRPr lang="sk-SK" dirty="0"/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3. Motivácia (2 </a:t>
            </a:r>
            <a:r>
              <a:rPr lang="sk-SK" dirty="0" smtClean="0"/>
              <a:t>min.)</a:t>
            </a:r>
            <a:endParaRPr lang="sk-SK" dirty="0"/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4. Skupinová práca </a:t>
            </a:r>
            <a:r>
              <a:rPr lang="sk-SK" dirty="0" smtClean="0"/>
              <a:t>(</a:t>
            </a:r>
            <a:r>
              <a:rPr lang="sk-SK" dirty="0" smtClean="0"/>
              <a:t>19</a:t>
            </a:r>
            <a:r>
              <a:rPr lang="sk-SK" dirty="0" smtClean="0"/>
              <a:t> </a:t>
            </a:r>
            <a:r>
              <a:rPr lang="sk-SK" dirty="0" smtClean="0"/>
              <a:t>min.)</a:t>
            </a:r>
            <a:endParaRPr lang="sk-SK" dirty="0"/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5. Kontrola skupinovej práce (12 min.)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6. Hodnotenie práce a záver </a:t>
            </a:r>
            <a:r>
              <a:rPr lang="sk-SK" dirty="0" smtClean="0"/>
              <a:t>(5 </a:t>
            </a:r>
            <a:r>
              <a:rPr lang="sk-SK" dirty="0"/>
              <a:t>min.)</a:t>
            </a:r>
          </a:p>
        </p:txBody>
      </p:sp>
    </p:spTree>
    <p:extLst>
      <p:ext uri="{BB962C8B-B14F-4D97-AF65-F5344CB8AC3E}">
        <p14:creationId xmlns:p14="http://schemas.microsoft.com/office/powerpoint/2010/main" val="22248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Popis prostredia </a:t>
            </a:r>
            <a:r>
              <a:rPr lang="sk-SK" dirty="0" err="1" smtClean="0"/>
              <a:t>Audacity</a:t>
            </a:r>
            <a:endParaRPr lang="sk-SK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26524"/>
            <a:ext cx="12191999" cy="553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11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 hodiny: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4400" dirty="0"/>
              <a:t>aplikovať nadobudnuté vedomosti</a:t>
            </a:r>
          </a:p>
          <a:p>
            <a:pPr lvl="0"/>
            <a:r>
              <a:rPr lang="sk-SK" sz="4400" dirty="0"/>
              <a:t>mixovať a upravovať dve nahrávky</a:t>
            </a:r>
          </a:p>
          <a:p>
            <a:pPr lvl="0"/>
            <a:r>
              <a:rPr lang="sk-SK" sz="4400" dirty="0"/>
              <a:t>nahrať jednoduchý text</a:t>
            </a:r>
          </a:p>
          <a:p>
            <a:pPr lvl="0"/>
            <a:r>
              <a:rPr lang="sk-SK" sz="4400" dirty="0"/>
              <a:t>pracovať s efektami</a:t>
            </a:r>
          </a:p>
          <a:p>
            <a:r>
              <a:rPr lang="sk-SK" sz="4400" dirty="0"/>
              <a:t>uložiť zvukovú nahrávku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33520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dirty="0" smtClean="0"/>
              <a:t>Úloha: </a:t>
            </a:r>
            <a:br>
              <a:rPr lang="sk-SK" dirty="0" smtClean="0"/>
            </a:br>
            <a:r>
              <a:rPr lang="sk-SK" dirty="0" smtClean="0"/>
              <a:t>               </a:t>
            </a:r>
            <a:r>
              <a:rPr lang="sk-SK" sz="4000" b="1" dirty="0" smtClean="0"/>
              <a:t>Vytvorte hlásenie do školského rozhlasu</a:t>
            </a:r>
            <a:r>
              <a:rPr lang="sk-SK" sz="4000" dirty="0" smtClean="0"/>
              <a:t>.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k-SK" b="1" dirty="0"/>
              <a:t>hlásenie začne zvučkou školského rozhlasu</a:t>
            </a:r>
            <a:endParaRPr lang="sk-SK" dirty="0"/>
          </a:p>
          <a:p>
            <a:pPr lvl="0"/>
            <a:r>
              <a:rPr lang="sk-SK" b="1" dirty="0"/>
              <a:t>potom </a:t>
            </a:r>
            <a:r>
              <a:rPr lang="sk-SK" b="1" dirty="0" smtClean="0"/>
              <a:t>ohláste </a:t>
            </a:r>
            <a:r>
              <a:rPr lang="sk-SK" b="1" dirty="0"/>
              <a:t>názov a interpreta piesne s vhodným textom</a:t>
            </a:r>
            <a:endParaRPr lang="sk-SK" dirty="0"/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                         </a:t>
            </a:r>
            <a:r>
              <a:rPr lang="sk-SK" b="1" dirty="0"/>
              <a:t>a venovanie piesne svojim spolužiakom triedy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u="sng" dirty="0" smtClean="0"/>
              <a:t>Požiadavky</a:t>
            </a:r>
            <a:r>
              <a:rPr lang="sk-SK" u="sng" dirty="0"/>
              <a:t>:</a:t>
            </a:r>
            <a:endParaRPr lang="sk-SK" dirty="0"/>
          </a:p>
          <a:p>
            <a:pPr lvl="0"/>
            <a:r>
              <a:rPr lang="sk-SK" b="1" dirty="0"/>
              <a:t>dĺžka zvučky školského rozhlasu 5 – 7 sekúnd,</a:t>
            </a:r>
            <a:endParaRPr lang="sk-SK" dirty="0"/>
          </a:p>
          <a:p>
            <a:pPr lvl="0"/>
            <a:r>
              <a:rPr lang="sk-SK" b="1" dirty="0"/>
              <a:t>dĺžka piesne maximálne 1 </a:t>
            </a:r>
            <a:r>
              <a:rPr lang="sk-SK" b="1" dirty="0" smtClean="0"/>
              <a:t>minúta </a:t>
            </a:r>
            <a:r>
              <a:rPr lang="sk-SK" b="1" dirty="0"/>
              <a:t>(vyberiete pre vás najkrajšiu časť piesne),</a:t>
            </a:r>
            <a:endParaRPr lang="sk-SK" dirty="0"/>
          </a:p>
          <a:p>
            <a:pPr lvl="0"/>
            <a:r>
              <a:rPr lang="sk-SK" b="1" dirty="0"/>
              <a:t>v piesni použite aspoň jeden efekt (napr. postupný nábeh).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36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HODNOTENIE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468835"/>
              </p:ext>
            </p:extLst>
          </p:nvPr>
        </p:nvGraphicFramePr>
        <p:xfrm>
          <a:off x="656823" y="1690686"/>
          <a:ext cx="10328858" cy="46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2569"/>
                <a:gridCol w="957681"/>
                <a:gridCol w="957681"/>
                <a:gridCol w="821559"/>
                <a:gridCol w="929684"/>
                <a:gridCol w="929684"/>
              </a:tblGrid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skupina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1.</a:t>
                      </a:r>
                      <a:endParaRPr lang="sk-SK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2.</a:t>
                      </a:r>
                      <a:endParaRPr lang="sk-SK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3.</a:t>
                      </a:r>
                      <a:endParaRPr lang="sk-SK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4.</a:t>
                      </a:r>
                      <a:endParaRPr lang="sk-SK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sk-SK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dĺžka zvučky:    </a:t>
                      </a:r>
                      <a:r>
                        <a:rPr lang="sk-SK" sz="1800" dirty="0" smtClean="0">
                          <a:effectLst/>
                        </a:rPr>
                        <a:t>        </a:t>
                      </a:r>
                      <a:r>
                        <a:rPr lang="sk-SK" sz="1800" dirty="0">
                          <a:effectLst/>
                        </a:rPr>
                        <a:t>+ </a:t>
                      </a:r>
                      <a:r>
                        <a:rPr lang="sk-SK" sz="1800" dirty="0" err="1">
                          <a:effectLst/>
                        </a:rPr>
                        <a:t>dodržené</a:t>
                      </a:r>
                      <a:r>
                        <a:rPr lang="sk-SK" sz="1800" dirty="0">
                          <a:effectLst/>
                        </a:rPr>
                        <a:t>              - nedodržané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pieseň:               </a:t>
                      </a:r>
                      <a:r>
                        <a:rPr lang="sk-SK" sz="1800" dirty="0" smtClean="0">
                          <a:effectLst/>
                        </a:rPr>
                        <a:t>          </a:t>
                      </a:r>
                      <a:r>
                        <a:rPr lang="sk-SK" sz="1800" dirty="0">
                          <a:effectLst/>
                        </a:rPr>
                        <a:t>+ vhodný výber       - nevhodný výber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dĺžka piesne:     </a:t>
                      </a:r>
                      <a:r>
                        <a:rPr lang="sk-SK" sz="1800" dirty="0" smtClean="0">
                          <a:effectLst/>
                        </a:rPr>
                        <a:t>        </a:t>
                      </a:r>
                      <a:r>
                        <a:rPr lang="sk-SK" sz="1800" dirty="0">
                          <a:effectLst/>
                        </a:rPr>
                        <a:t>+ </a:t>
                      </a:r>
                      <a:r>
                        <a:rPr lang="sk-SK" sz="1800" dirty="0" err="1">
                          <a:effectLst/>
                        </a:rPr>
                        <a:t>dodržené</a:t>
                      </a:r>
                      <a:r>
                        <a:rPr lang="sk-SK" sz="1800" dirty="0">
                          <a:effectLst/>
                        </a:rPr>
                        <a:t>              - nedodržané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komentár:          </a:t>
                      </a:r>
                      <a:r>
                        <a:rPr lang="sk-SK" sz="1800" dirty="0" smtClean="0">
                          <a:effectLst/>
                        </a:rPr>
                        <a:t>        </a:t>
                      </a:r>
                      <a:r>
                        <a:rPr lang="sk-SK" sz="1800" dirty="0">
                          <a:effectLst/>
                        </a:rPr>
                        <a:t>+ </a:t>
                      </a:r>
                      <a:r>
                        <a:rPr lang="sk-SK" sz="1800" dirty="0" err="1">
                          <a:effectLst/>
                        </a:rPr>
                        <a:t>dodržené</a:t>
                      </a:r>
                      <a:r>
                        <a:rPr lang="sk-SK" sz="1800" dirty="0">
                          <a:effectLst/>
                        </a:rPr>
                        <a:t>              - nedodržané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efekty:                </a:t>
                      </a:r>
                      <a:r>
                        <a:rPr lang="sk-SK" sz="1800" dirty="0" smtClean="0">
                          <a:effectLst/>
                        </a:rPr>
                        <a:t>         + </a:t>
                      </a:r>
                      <a:r>
                        <a:rPr lang="sk-SK" sz="1800" dirty="0" err="1">
                          <a:effectLst/>
                        </a:rPr>
                        <a:t>dodržené</a:t>
                      </a:r>
                      <a:r>
                        <a:rPr lang="sk-SK" sz="1800" dirty="0">
                          <a:effectLst/>
                        </a:rPr>
                        <a:t>              - nedodržané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hodnotenie:        </a:t>
                      </a:r>
                      <a:r>
                        <a:rPr lang="sk-SK" sz="1800" dirty="0" smtClean="0">
                          <a:effectLst/>
                        </a:rPr>
                        <a:t>        </a:t>
                      </a:r>
                      <a:r>
                        <a:rPr lang="sk-SK" sz="1800" dirty="0">
                          <a:effectLst/>
                        </a:rPr>
                        <a:t>známkou:   1 – 2 – 3 – 4 – 5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0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poradie skupín:  </a:t>
                      </a:r>
                      <a:r>
                        <a:rPr lang="sk-SK" sz="1800" dirty="0" smtClean="0">
                          <a:effectLst/>
                        </a:rPr>
                        <a:t>        </a:t>
                      </a:r>
                      <a:r>
                        <a:rPr lang="sk-SK" sz="1800" dirty="0">
                          <a:effectLst/>
                        </a:rPr>
                        <a:t>1 – najlepšia    </a:t>
                      </a:r>
                      <a:r>
                        <a:rPr lang="sk-SK" sz="1800" dirty="0" smtClean="0">
                          <a:effectLst/>
                        </a:rPr>
                        <a:t>5 </a:t>
                      </a:r>
                      <a:r>
                        <a:rPr lang="sk-SK" sz="1800" dirty="0">
                          <a:effectLst/>
                        </a:rPr>
                        <a:t>- najhoršia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388556"/>
      </p:ext>
    </p:extLst>
  </p:cSld>
  <p:clrMapOvr>
    <a:masterClrMapping/>
  </p:clrMapOvr>
</p:sld>
</file>

<file path=ppt/theme/theme1.xml><?xml version="1.0" encoding="utf-8"?>
<a:theme xmlns:a="http://schemas.openxmlformats.org/drawingml/2006/main" name="Hĺbka">
  <a:themeElements>
    <a:clrScheme name="Hĺbka">
      <a:dk1>
        <a:sysClr val="windowText" lastClr="000000"/>
      </a:dk1>
      <a:lt1>
        <a:sysClr val="window" lastClr="FFFFFF"/>
      </a:lt1>
      <a:dk2>
        <a:srgbClr val="454551"/>
      </a:dk2>
      <a:lt2>
        <a:srgbClr val="F2ACD2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Hĺbk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ĺ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3016C5A4-E631-4977-A608-ACFB475526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TM04033923[[fn=Hĺbka]]</Template>
  <TotalTime>33</TotalTime>
  <Words>155</Words>
  <Application>Microsoft Office PowerPoint</Application>
  <PresentationFormat>Širokouhlá</PresentationFormat>
  <Paragraphs>68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Hĺbka</vt:lpstr>
      <vt:lpstr>Zvuková nahrávka do školského rozhlasu</vt:lpstr>
      <vt:lpstr>Štruktúra hodiny:</vt:lpstr>
      <vt:lpstr>Popis prostredia Audacity</vt:lpstr>
      <vt:lpstr>Motivácia</vt:lpstr>
      <vt:lpstr>Cieľ hodiny:</vt:lpstr>
      <vt:lpstr>Úloha:                 Vytvorte hlásenie do školského rozhlasu. </vt:lpstr>
      <vt:lpstr>HODNOTENIE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Vytvorenie videa v Movie Maker 2.6</dc:title>
  <dc:creator>PSLG</dc:creator>
  <cp:lastModifiedBy>PSLG</cp:lastModifiedBy>
  <cp:revision>6</cp:revision>
  <dcterms:created xsi:type="dcterms:W3CDTF">2016-05-02T18:56:16Z</dcterms:created>
  <dcterms:modified xsi:type="dcterms:W3CDTF">2016-05-03T15:39:52Z</dcterms:modified>
</cp:coreProperties>
</file>