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handoutMasterIdLst>
    <p:handoutMasterId r:id="rId11"/>
  </p:handoutMasterIdLst>
  <p:sldIdLst>
    <p:sldId id="256" r:id="rId2"/>
    <p:sldId id="257" r:id="rId3"/>
    <p:sldId id="258" r:id="rId4"/>
    <p:sldId id="268" r:id="rId5"/>
    <p:sldId id="260" r:id="rId6"/>
    <p:sldId id="263" r:id="rId7"/>
    <p:sldId id="264" r:id="rId8"/>
    <p:sldId id="266" r:id="rId9"/>
    <p:sldId id="267" r:id="rId10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00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598442-84CC-438B-B7B3-206958F3B27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0DC93C65-37FB-4AAC-956B-68D03D9171FC}">
      <dgm:prSet phldrT="[Text]"/>
      <dgm:spPr/>
      <dgm:t>
        <a:bodyPr/>
        <a:lstStyle/>
        <a:p>
          <a:r>
            <a:rPr lang="sk-SK" dirty="0" smtClean="0"/>
            <a:t>Moja rodina</a:t>
          </a:r>
          <a:endParaRPr lang="sk-SK" dirty="0"/>
        </a:p>
      </dgm:t>
    </dgm:pt>
    <dgm:pt modelId="{89610CD1-C92C-458D-AB41-7EBE9E95179C}" type="parTrans" cxnId="{77F88D07-9F58-44A5-8C29-37CA82B19EC1}">
      <dgm:prSet/>
      <dgm:spPr/>
      <dgm:t>
        <a:bodyPr/>
        <a:lstStyle/>
        <a:p>
          <a:endParaRPr lang="sk-SK"/>
        </a:p>
      </dgm:t>
    </dgm:pt>
    <dgm:pt modelId="{3780C6BB-746C-4272-A89C-55A8A1A6B6C9}" type="sibTrans" cxnId="{77F88D07-9F58-44A5-8C29-37CA82B19EC1}">
      <dgm:prSet/>
      <dgm:spPr/>
      <dgm:t>
        <a:bodyPr/>
        <a:lstStyle/>
        <a:p>
          <a:endParaRPr lang="sk-SK"/>
        </a:p>
      </dgm:t>
    </dgm:pt>
    <dgm:pt modelId="{6C1C154F-2EEE-4E63-AE2F-98C5EEDC3E4B}" type="asst">
      <dgm:prSet phldrT="[Text]"/>
      <dgm:spPr/>
      <dgm:t>
        <a:bodyPr/>
        <a:lstStyle/>
        <a:p>
          <a:r>
            <a:rPr lang="sk-SK" dirty="0" smtClean="0"/>
            <a:t>Ľubor</a:t>
          </a:r>
          <a:endParaRPr lang="sk-SK" dirty="0"/>
        </a:p>
      </dgm:t>
    </dgm:pt>
    <dgm:pt modelId="{69C3D3DF-004E-4C62-9824-A267B23E2D22}" type="parTrans" cxnId="{F7EB7F87-4702-4A36-A063-8E9F8A8A36BF}">
      <dgm:prSet/>
      <dgm:spPr/>
      <dgm:t>
        <a:bodyPr/>
        <a:lstStyle/>
        <a:p>
          <a:endParaRPr lang="sk-SK"/>
        </a:p>
      </dgm:t>
    </dgm:pt>
    <dgm:pt modelId="{1D570DCE-D22B-4078-9439-C4C9A8A6A6C3}" type="sibTrans" cxnId="{F7EB7F87-4702-4A36-A063-8E9F8A8A36BF}">
      <dgm:prSet/>
      <dgm:spPr/>
      <dgm:t>
        <a:bodyPr/>
        <a:lstStyle/>
        <a:p>
          <a:endParaRPr lang="sk-SK"/>
        </a:p>
      </dgm:t>
    </dgm:pt>
    <dgm:pt modelId="{78B0B470-FBC7-46CB-8BC7-70946A10619D}">
      <dgm:prSet phldrT="[Text]"/>
      <dgm:spPr/>
      <dgm:t>
        <a:bodyPr/>
        <a:lstStyle/>
        <a:p>
          <a:r>
            <a:rPr lang="sk-SK" dirty="0" smtClean="0"/>
            <a:t>Ľubomír</a:t>
          </a:r>
          <a:endParaRPr lang="sk-SK" dirty="0"/>
        </a:p>
      </dgm:t>
    </dgm:pt>
    <dgm:pt modelId="{CB5779B4-CD58-46AA-A803-4AD18C51F1A5}" type="parTrans" cxnId="{FD5A391D-B9F5-4989-A328-4D0BE17CEA7E}">
      <dgm:prSet/>
      <dgm:spPr/>
      <dgm:t>
        <a:bodyPr/>
        <a:lstStyle/>
        <a:p>
          <a:endParaRPr lang="sk-SK"/>
        </a:p>
      </dgm:t>
    </dgm:pt>
    <dgm:pt modelId="{E3F020C7-47AA-4343-84D4-B8772C2BEFBC}" type="sibTrans" cxnId="{FD5A391D-B9F5-4989-A328-4D0BE17CEA7E}">
      <dgm:prSet/>
      <dgm:spPr/>
      <dgm:t>
        <a:bodyPr/>
        <a:lstStyle/>
        <a:p>
          <a:endParaRPr lang="sk-SK"/>
        </a:p>
      </dgm:t>
    </dgm:pt>
    <dgm:pt modelId="{75E8BEBC-396B-4D95-ABDA-B1B70F7D3006}" type="asst">
      <dgm:prSet/>
      <dgm:spPr/>
      <dgm:t>
        <a:bodyPr/>
        <a:lstStyle/>
        <a:p>
          <a:r>
            <a:rPr lang="sk-SK" dirty="0" smtClean="0"/>
            <a:t>Mária</a:t>
          </a:r>
          <a:endParaRPr lang="sk-SK" dirty="0"/>
        </a:p>
      </dgm:t>
    </dgm:pt>
    <dgm:pt modelId="{3CA2FFBE-6349-4E60-A7F1-6AE568EAEC12}" type="parTrans" cxnId="{435BA637-7D77-4478-8C37-1B5D61D8300F}">
      <dgm:prSet/>
      <dgm:spPr/>
      <dgm:t>
        <a:bodyPr/>
        <a:lstStyle/>
        <a:p>
          <a:endParaRPr lang="sk-SK"/>
        </a:p>
      </dgm:t>
    </dgm:pt>
    <dgm:pt modelId="{0F8C9CE1-16F0-4393-8AE1-9213A13CDCD7}" type="sibTrans" cxnId="{435BA637-7D77-4478-8C37-1B5D61D8300F}">
      <dgm:prSet/>
      <dgm:spPr/>
      <dgm:t>
        <a:bodyPr/>
        <a:lstStyle/>
        <a:p>
          <a:endParaRPr lang="sk-SK"/>
        </a:p>
      </dgm:t>
    </dgm:pt>
    <dgm:pt modelId="{6D7398E4-F011-4658-AA68-AAB8967138C5}">
      <dgm:prSet/>
      <dgm:spPr/>
      <dgm:t>
        <a:bodyPr/>
        <a:lstStyle/>
        <a:p>
          <a:r>
            <a:rPr lang="sk-SK" dirty="0" smtClean="0"/>
            <a:t>Paulína</a:t>
          </a:r>
          <a:endParaRPr lang="sk-SK" dirty="0"/>
        </a:p>
      </dgm:t>
    </dgm:pt>
    <dgm:pt modelId="{46BD6E12-4F20-42B5-9076-831702C5BACE}" type="parTrans" cxnId="{5D010F85-3612-4CD5-9363-00E936921825}">
      <dgm:prSet/>
      <dgm:spPr/>
      <dgm:t>
        <a:bodyPr/>
        <a:lstStyle/>
        <a:p>
          <a:endParaRPr lang="sk-SK"/>
        </a:p>
      </dgm:t>
    </dgm:pt>
    <dgm:pt modelId="{FB74D730-CAB6-482B-BC1F-19624A35B885}" type="sibTrans" cxnId="{5D010F85-3612-4CD5-9363-00E936921825}">
      <dgm:prSet/>
      <dgm:spPr/>
      <dgm:t>
        <a:bodyPr/>
        <a:lstStyle/>
        <a:p>
          <a:endParaRPr lang="sk-SK"/>
        </a:p>
      </dgm:t>
    </dgm:pt>
    <dgm:pt modelId="{2425E7A2-482B-400C-B23D-81B9711EFABD}">
      <dgm:prSet phldrT="[Text]"/>
      <dgm:spPr/>
      <dgm:t>
        <a:bodyPr/>
        <a:lstStyle/>
        <a:p>
          <a:r>
            <a:rPr lang="sk-SK" dirty="0" smtClean="0"/>
            <a:t>Laura</a:t>
          </a:r>
          <a:endParaRPr lang="sk-SK" dirty="0"/>
        </a:p>
      </dgm:t>
    </dgm:pt>
    <dgm:pt modelId="{CBC1705D-970F-4AE0-A376-75721ABA028A}" type="sibTrans" cxnId="{A9E22923-38DF-4001-8CB1-C80E47EFFDBB}">
      <dgm:prSet/>
      <dgm:spPr/>
      <dgm:t>
        <a:bodyPr/>
        <a:lstStyle/>
        <a:p>
          <a:endParaRPr lang="sk-SK"/>
        </a:p>
      </dgm:t>
    </dgm:pt>
    <dgm:pt modelId="{A5699278-FCC0-4F27-863F-EC2C66D82EBA}" type="parTrans" cxnId="{A9E22923-38DF-4001-8CB1-C80E47EFFDBB}">
      <dgm:prSet/>
      <dgm:spPr/>
      <dgm:t>
        <a:bodyPr/>
        <a:lstStyle/>
        <a:p>
          <a:endParaRPr lang="sk-SK"/>
        </a:p>
      </dgm:t>
    </dgm:pt>
    <dgm:pt modelId="{9F1EA565-B2CE-4E07-A80D-B481C7F50509}" type="pres">
      <dgm:prSet presAssocID="{11598442-84CC-438B-B7B3-206958F3B27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sk-SK"/>
        </a:p>
      </dgm:t>
    </dgm:pt>
    <dgm:pt modelId="{F8CDEF34-9078-41B9-A6BE-776152A34B74}" type="pres">
      <dgm:prSet presAssocID="{0DC93C65-37FB-4AAC-956B-68D03D9171FC}" presName="hierRoot1" presStyleCnt="0">
        <dgm:presLayoutVars>
          <dgm:hierBranch val="init"/>
        </dgm:presLayoutVars>
      </dgm:prSet>
      <dgm:spPr/>
    </dgm:pt>
    <dgm:pt modelId="{B44E4B8B-FDF5-4E23-8A1D-13FE91456A4A}" type="pres">
      <dgm:prSet presAssocID="{0DC93C65-37FB-4AAC-956B-68D03D9171FC}" presName="rootComposite1" presStyleCnt="0"/>
      <dgm:spPr/>
    </dgm:pt>
    <dgm:pt modelId="{91CAD6FD-0FE4-4E16-ABE4-939C4486AF68}" type="pres">
      <dgm:prSet presAssocID="{0DC93C65-37FB-4AAC-956B-68D03D9171FC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979B2830-C3AB-4A66-ADDE-AB9BDBBF634B}" type="pres">
      <dgm:prSet presAssocID="{0DC93C65-37FB-4AAC-956B-68D03D9171FC}" presName="rootConnector1" presStyleLbl="node1" presStyleIdx="0" presStyleCnt="0"/>
      <dgm:spPr/>
      <dgm:t>
        <a:bodyPr/>
        <a:lstStyle/>
        <a:p>
          <a:endParaRPr lang="sk-SK"/>
        </a:p>
      </dgm:t>
    </dgm:pt>
    <dgm:pt modelId="{2429A9EF-BC91-4D10-9281-8D28AC22BCCB}" type="pres">
      <dgm:prSet presAssocID="{0DC93C65-37FB-4AAC-956B-68D03D9171FC}" presName="hierChild2" presStyleCnt="0"/>
      <dgm:spPr/>
    </dgm:pt>
    <dgm:pt modelId="{396FAAE0-A8B9-4B62-8D6C-FAF41A28A1E9}" type="pres">
      <dgm:prSet presAssocID="{A5699278-FCC0-4F27-863F-EC2C66D82EBA}" presName="Name37" presStyleLbl="parChTrans1D2" presStyleIdx="0" presStyleCnt="5"/>
      <dgm:spPr/>
      <dgm:t>
        <a:bodyPr/>
        <a:lstStyle/>
        <a:p>
          <a:endParaRPr lang="sk-SK"/>
        </a:p>
      </dgm:t>
    </dgm:pt>
    <dgm:pt modelId="{16D8C903-4861-4BFC-8AA4-E899C05036EA}" type="pres">
      <dgm:prSet presAssocID="{2425E7A2-482B-400C-B23D-81B9711EFABD}" presName="hierRoot2" presStyleCnt="0">
        <dgm:presLayoutVars>
          <dgm:hierBranch val="init"/>
        </dgm:presLayoutVars>
      </dgm:prSet>
      <dgm:spPr/>
    </dgm:pt>
    <dgm:pt modelId="{067A86A3-BB90-4109-A1C3-0DD1A2EE44DC}" type="pres">
      <dgm:prSet presAssocID="{2425E7A2-482B-400C-B23D-81B9711EFABD}" presName="rootComposite" presStyleCnt="0"/>
      <dgm:spPr/>
    </dgm:pt>
    <dgm:pt modelId="{8D2D0DCA-CEDF-4EE8-AB82-726366831D6A}" type="pres">
      <dgm:prSet presAssocID="{2425E7A2-482B-400C-B23D-81B9711EFABD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405CC58A-0CE2-4C2D-A662-BC61AD77CBF9}" type="pres">
      <dgm:prSet presAssocID="{2425E7A2-482B-400C-B23D-81B9711EFABD}" presName="rootConnector" presStyleLbl="node2" presStyleIdx="0" presStyleCnt="3"/>
      <dgm:spPr/>
      <dgm:t>
        <a:bodyPr/>
        <a:lstStyle/>
        <a:p>
          <a:endParaRPr lang="sk-SK"/>
        </a:p>
      </dgm:t>
    </dgm:pt>
    <dgm:pt modelId="{DC22620B-D5AA-4E79-9485-95A29B093F08}" type="pres">
      <dgm:prSet presAssocID="{2425E7A2-482B-400C-B23D-81B9711EFABD}" presName="hierChild4" presStyleCnt="0"/>
      <dgm:spPr/>
    </dgm:pt>
    <dgm:pt modelId="{84300570-732C-4808-A8E7-5D8C7FB9F406}" type="pres">
      <dgm:prSet presAssocID="{2425E7A2-482B-400C-B23D-81B9711EFABD}" presName="hierChild5" presStyleCnt="0"/>
      <dgm:spPr/>
    </dgm:pt>
    <dgm:pt modelId="{599FDA2D-23AB-4C34-BD63-93A37F864998}" type="pres">
      <dgm:prSet presAssocID="{CB5779B4-CD58-46AA-A803-4AD18C51F1A5}" presName="Name37" presStyleLbl="parChTrans1D2" presStyleIdx="1" presStyleCnt="5"/>
      <dgm:spPr/>
      <dgm:t>
        <a:bodyPr/>
        <a:lstStyle/>
        <a:p>
          <a:endParaRPr lang="sk-SK"/>
        </a:p>
      </dgm:t>
    </dgm:pt>
    <dgm:pt modelId="{6C97A1AE-2256-4F7B-B7F7-87FF741082E5}" type="pres">
      <dgm:prSet presAssocID="{78B0B470-FBC7-46CB-8BC7-70946A10619D}" presName="hierRoot2" presStyleCnt="0">
        <dgm:presLayoutVars>
          <dgm:hierBranch val="init"/>
        </dgm:presLayoutVars>
      </dgm:prSet>
      <dgm:spPr/>
    </dgm:pt>
    <dgm:pt modelId="{6AFDCBAF-08DC-4E4C-904C-29EF574AEC05}" type="pres">
      <dgm:prSet presAssocID="{78B0B470-FBC7-46CB-8BC7-70946A10619D}" presName="rootComposite" presStyleCnt="0"/>
      <dgm:spPr/>
    </dgm:pt>
    <dgm:pt modelId="{FFC04525-C64D-411D-B820-665FC50983B9}" type="pres">
      <dgm:prSet presAssocID="{78B0B470-FBC7-46CB-8BC7-70946A10619D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804E7ADA-5A9D-4921-9B6D-71CF56FDC3D9}" type="pres">
      <dgm:prSet presAssocID="{78B0B470-FBC7-46CB-8BC7-70946A10619D}" presName="rootConnector" presStyleLbl="node2" presStyleIdx="1" presStyleCnt="3"/>
      <dgm:spPr/>
      <dgm:t>
        <a:bodyPr/>
        <a:lstStyle/>
        <a:p>
          <a:endParaRPr lang="sk-SK"/>
        </a:p>
      </dgm:t>
    </dgm:pt>
    <dgm:pt modelId="{57218E42-74F0-484C-B2C7-E5EDEDA18733}" type="pres">
      <dgm:prSet presAssocID="{78B0B470-FBC7-46CB-8BC7-70946A10619D}" presName="hierChild4" presStyleCnt="0"/>
      <dgm:spPr/>
    </dgm:pt>
    <dgm:pt modelId="{A90E3958-102A-4D3B-B69B-BD53EBA69E14}" type="pres">
      <dgm:prSet presAssocID="{78B0B470-FBC7-46CB-8BC7-70946A10619D}" presName="hierChild5" presStyleCnt="0"/>
      <dgm:spPr/>
    </dgm:pt>
    <dgm:pt modelId="{DC1D05BC-0A97-4D83-81A1-2A6AE60F65B7}" type="pres">
      <dgm:prSet presAssocID="{46BD6E12-4F20-42B5-9076-831702C5BACE}" presName="Name37" presStyleLbl="parChTrans1D2" presStyleIdx="2" presStyleCnt="5"/>
      <dgm:spPr/>
      <dgm:t>
        <a:bodyPr/>
        <a:lstStyle/>
        <a:p>
          <a:endParaRPr lang="sk-SK"/>
        </a:p>
      </dgm:t>
    </dgm:pt>
    <dgm:pt modelId="{AB0D0F5A-5139-4F56-956B-2C1BBCAFAFC9}" type="pres">
      <dgm:prSet presAssocID="{6D7398E4-F011-4658-AA68-AAB8967138C5}" presName="hierRoot2" presStyleCnt="0">
        <dgm:presLayoutVars>
          <dgm:hierBranch val="init"/>
        </dgm:presLayoutVars>
      </dgm:prSet>
      <dgm:spPr/>
    </dgm:pt>
    <dgm:pt modelId="{1B5C6189-26A4-41DB-AAEE-F3E800FF785E}" type="pres">
      <dgm:prSet presAssocID="{6D7398E4-F011-4658-AA68-AAB8967138C5}" presName="rootComposite" presStyleCnt="0"/>
      <dgm:spPr/>
    </dgm:pt>
    <dgm:pt modelId="{89C77BEA-D30C-48E2-9F13-F218D0297D68}" type="pres">
      <dgm:prSet presAssocID="{6D7398E4-F011-4658-AA68-AAB8967138C5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3874B4B8-B5BC-49C5-AEE2-132016295BB4}" type="pres">
      <dgm:prSet presAssocID="{6D7398E4-F011-4658-AA68-AAB8967138C5}" presName="rootConnector" presStyleLbl="node2" presStyleIdx="2" presStyleCnt="3"/>
      <dgm:spPr/>
      <dgm:t>
        <a:bodyPr/>
        <a:lstStyle/>
        <a:p>
          <a:endParaRPr lang="sk-SK"/>
        </a:p>
      </dgm:t>
    </dgm:pt>
    <dgm:pt modelId="{BA7DFA59-F177-414A-8D67-274975EEF852}" type="pres">
      <dgm:prSet presAssocID="{6D7398E4-F011-4658-AA68-AAB8967138C5}" presName="hierChild4" presStyleCnt="0"/>
      <dgm:spPr/>
    </dgm:pt>
    <dgm:pt modelId="{0A95102E-3069-4596-A93A-64638DDB8377}" type="pres">
      <dgm:prSet presAssocID="{6D7398E4-F011-4658-AA68-AAB8967138C5}" presName="hierChild5" presStyleCnt="0"/>
      <dgm:spPr/>
    </dgm:pt>
    <dgm:pt modelId="{82E9A709-28E2-4A89-8982-F53DBE5C97F3}" type="pres">
      <dgm:prSet presAssocID="{0DC93C65-37FB-4AAC-956B-68D03D9171FC}" presName="hierChild3" presStyleCnt="0"/>
      <dgm:spPr/>
    </dgm:pt>
    <dgm:pt modelId="{2EDD8113-CC7D-4093-BBEF-010CF3BC9679}" type="pres">
      <dgm:prSet presAssocID="{69C3D3DF-004E-4C62-9824-A267B23E2D22}" presName="Name111" presStyleLbl="parChTrans1D2" presStyleIdx="3" presStyleCnt="5"/>
      <dgm:spPr/>
      <dgm:t>
        <a:bodyPr/>
        <a:lstStyle/>
        <a:p>
          <a:endParaRPr lang="sk-SK"/>
        </a:p>
      </dgm:t>
    </dgm:pt>
    <dgm:pt modelId="{7ED916BE-EF31-4C5B-9118-FEAFBEC2BE1C}" type="pres">
      <dgm:prSet presAssocID="{6C1C154F-2EEE-4E63-AE2F-98C5EEDC3E4B}" presName="hierRoot3" presStyleCnt="0">
        <dgm:presLayoutVars>
          <dgm:hierBranch val="init"/>
        </dgm:presLayoutVars>
      </dgm:prSet>
      <dgm:spPr/>
    </dgm:pt>
    <dgm:pt modelId="{2AEAB3CC-E3BA-41D2-B864-09C891D68B20}" type="pres">
      <dgm:prSet presAssocID="{6C1C154F-2EEE-4E63-AE2F-98C5EEDC3E4B}" presName="rootComposite3" presStyleCnt="0"/>
      <dgm:spPr/>
    </dgm:pt>
    <dgm:pt modelId="{BFA17390-DB6F-49EF-99DC-1FCE5838FC16}" type="pres">
      <dgm:prSet presAssocID="{6C1C154F-2EEE-4E63-AE2F-98C5EEDC3E4B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78E4071F-43EB-4D1D-BB48-54609F49F4BA}" type="pres">
      <dgm:prSet presAssocID="{6C1C154F-2EEE-4E63-AE2F-98C5EEDC3E4B}" presName="rootConnector3" presStyleLbl="asst1" presStyleIdx="0" presStyleCnt="2"/>
      <dgm:spPr/>
      <dgm:t>
        <a:bodyPr/>
        <a:lstStyle/>
        <a:p>
          <a:endParaRPr lang="sk-SK"/>
        </a:p>
      </dgm:t>
    </dgm:pt>
    <dgm:pt modelId="{1F326F65-5041-4422-B480-71D50B99AD84}" type="pres">
      <dgm:prSet presAssocID="{6C1C154F-2EEE-4E63-AE2F-98C5EEDC3E4B}" presName="hierChild6" presStyleCnt="0"/>
      <dgm:spPr/>
    </dgm:pt>
    <dgm:pt modelId="{2D149279-A021-4503-9ED5-80AF1A987704}" type="pres">
      <dgm:prSet presAssocID="{6C1C154F-2EEE-4E63-AE2F-98C5EEDC3E4B}" presName="hierChild7" presStyleCnt="0"/>
      <dgm:spPr/>
    </dgm:pt>
    <dgm:pt modelId="{E50C37A8-FADF-46E3-9B70-618DB736519A}" type="pres">
      <dgm:prSet presAssocID="{3CA2FFBE-6349-4E60-A7F1-6AE568EAEC12}" presName="Name111" presStyleLbl="parChTrans1D2" presStyleIdx="4" presStyleCnt="5"/>
      <dgm:spPr/>
      <dgm:t>
        <a:bodyPr/>
        <a:lstStyle/>
        <a:p>
          <a:endParaRPr lang="sk-SK"/>
        </a:p>
      </dgm:t>
    </dgm:pt>
    <dgm:pt modelId="{8321E607-30AC-42B5-A651-EFD1C78CC84C}" type="pres">
      <dgm:prSet presAssocID="{75E8BEBC-396B-4D95-ABDA-B1B70F7D3006}" presName="hierRoot3" presStyleCnt="0">
        <dgm:presLayoutVars>
          <dgm:hierBranch val="init"/>
        </dgm:presLayoutVars>
      </dgm:prSet>
      <dgm:spPr/>
    </dgm:pt>
    <dgm:pt modelId="{1F2C3B67-499A-4EF7-AC33-835839DCB74D}" type="pres">
      <dgm:prSet presAssocID="{75E8BEBC-396B-4D95-ABDA-B1B70F7D3006}" presName="rootComposite3" presStyleCnt="0"/>
      <dgm:spPr/>
    </dgm:pt>
    <dgm:pt modelId="{A83AC670-B9D7-42A7-BDCE-5E68E8162BEF}" type="pres">
      <dgm:prSet presAssocID="{75E8BEBC-396B-4D95-ABDA-B1B70F7D3006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sk-SK"/>
        </a:p>
      </dgm:t>
    </dgm:pt>
    <dgm:pt modelId="{CA1DD8F2-2DAD-4A5F-9BD3-402D7B0F17A2}" type="pres">
      <dgm:prSet presAssocID="{75E8BEBC-396B-4D95-ABDA-B1B70F7D3006}" presName="rootConnector3" presStyleLbl="asst1" presStyleIdx="1" presStyleCnt="2"/>
      <dgm:spPr/>
      <dgm:t>
        <a:bodyPr/>
        <a:lstStyle/>
        <a:p>
          <a:endParaRPr lang="sk-SK"/>
        </a:p>
      </dgm:t>
    </dgm:pt>
    <dgm:pt modelId="{5A6F58B8-79F0-4811-A4E2-96242163CA8F}" type="pres">
      <dgm:prSet presAssocID="{75E8BEBC-396B-4D95-ABDA-B1B70F7D3006}" presName="hierChild6" presStyleCnt="0"/>
      <dgm:spPr/>
    </dgm:pt>
    <dgm:pt modelId="{6C6F03FF-FAD4-487B-885F-81611B3B7D89}" type="pres">
      <dgm:prSet presAssocID="{75E8BEBC-396B-4D95-ABDA-B1B70F7D3006}" presName="hierChild7" presStyleCnt="0"/>
      <dgm:spPr/>
    </dgm:pt>
  </dgm:ptLst>
  <dgm:cxnLst>
    <dgm:cxn modelId="{6FEA025C-9235-408F-86E3-50D241EC0C00}" type="presOf" srcId="{6C1C154F-2EEE-4E63-AE2F-98C5EEDC3E4B}" destId="{78E4071F-43EB-4D1D-BB48-54609F49F4BA}" srcOrd="1" destOrd="0" presId="urn:microsoft.com/office/officeart/2005/8/layout/orgChart1"/>
    <dgm:cxn modelId="{F74E0FB8-F30D-43FD-B208-1C7EE57BF628}" type="presOf" srcId="{A5699278-FCC0-4F27-863F-EC2C66D82EBA}" destId="{396FAAE0-A8B9-4B62-8D6C-FAF41A28A1E9}" srcOrd="0" destOrd="0" presId="urn:microsoft.com/office/officeart/2005/8/layout/orgChart1"/>
    <dgm:cxn modelId="{1AB12205-A5F0-4D6A-A813-58FD36773C5E}" type="presOf" srcId="{3CA2FFBE-6349-4E60-A7F1-6AE568EAEC12}" destId="{E50C37A8-FADF-46E3-9B70-618DB736519A}" srcOrd="0" destOrd="0" presId="urn:microsoft.com/office/officeart/2005/8/layout/orgChart1"/>
    <dgm:cxn modelId="{830E1943-AA2A-44AA-954D-61810E0F7EAD}" type="presOf" srcId="{6C1C154F-2EEE-4E63-AE2F-98C5EEDC3E4B}" destId="{BFA17390-DB6F-49EF-99DC-1FCE5838FC16}" srcOrd="0" destOrd="0" presId="urn:microsoft.com/office/officeart/2005/8/layout/orgChart1"/>
    <dgm:cxn modelId="{BE306F0F-F55A-4FEA-8D8D-ED5CACBFB960}" type="presOf" srcId="{2425E7A2-482B-400C-B23D-81B9711EFABD}" destId="{405CC58A-0CE2-4C2D-A662-BC61AD77CBF9}" srcOrd="1" destOrd="0" presId="urn:microsoft.com/office/officeart/2005/8/layout/orgChart1"/>
    <dgm:cxn modelId="{E04FAA66-CEDB-4FBB-8A35-BE7BBBA40FED}" type="presOf" srcId="{11598442-84CC-438B-B7B3-206958F3B270}" destId="{9F1EA565-B2CE-4E07-A80D-B481C7F50509}" srcOrd="0" destOrd="0" presId="urn:microsoft.com/office/officeart/2005/8/layout/orgChart1"/>
    <dgm:cxn modelId="{5571702F-CE7D-49E5-9B68-8FDAE4B3CC33}" type="presOf" srcId="{75E8BEBC-396B-4D95-ABDA-B1B70F7D3006}" destId="{CA1DD8F2-2DAD-4A5F-9BD3-402D7B0F17A2}" srcOrd="1" destOrd="0" presId="urn:microsoft.com/office/officeart/2005/8/layout/orgChart1"/>
    <dgm:cxn modelId="{5DE8C3BE-2950-4611-B7D0-C3AA67E8D06A}" type="presOf" srcId="{46BD6E12-4F20-42B5-9076-831702C5BACE}" destId="{DC1D05BC-0A97-4D83-81A1-2A6AE60F65B7}" srcOrd="0" destOrd="0" presId="urn:microsoft.com/office/officeart/2005/8/layout/orgChart1"/>
    <dgm:cxn modelId="{A80FC6F7-469C-46B6-972B-E92369ECAB08}" type="presOf" srcId="{0DC93C65-37FB-4AAC-956B-68D03D9171FC}" destId="{979B2830-C3AB-4A66-ADDE-AB9BDBBF634B}" srcOrd="1" destOrd="0" presId="urn:microsoft.com/office/officeart/2005/8/layout/orgChart1"/>
    <dgm:cxn modelId="{FD5A391D-B9F5-4989-A328-4D0BE17CEA7E}" srcId="{0DC93C65-37FB-4AAC-956B-68D03D9171FC}" destId="{78B0B470-FBC7-46CB-8BC7-70946A10619D}" srcOrd="2" destOrd="0" parTransId="{CB5779B4-CD58-46AA-A803-4AD18C51F1A5}" sibTransId="{E3F020C7-47AA-4343-84D4-B8772C2BEFBC}"/>
    <dgm:cxn modelId="{435BA637-7D77-4478-8C37-1B5D61D8300F}" srcId="{0DC93C65-37FB-4AAC-956B-68D03D9171FC}" destId="{75E8BEBC-396B-4D95-ABDA-B1B70F7D3006}" srcOrd="4" destOrd="0" parTransId="{3CA2FFBE-6349-4E60-A7F1-6AE568EAEC12}" sibTransId="{0F8C9CE1-16F0-4393-8AE1-9213A13CDCD7}"/>
    <dgm:cxn modelId="{4FF7E358-DDB9-4ED4-AF2A-E8DB82A08AC9}" type="presOf" srcId="{75E8BEBC-396B-4D95-ABDA-B1B70F7D3006}" destId="{A83AC670-B9D7-42A7-BDCE-5E68E8162BEF}" srcOrd="0" destOrd="0" presId="urn:microsoft.com/office/officeart/2005/8/layout/orgChart1"/>
    <dgm:cxn modelId="{9D7F1E98-4E26-4F06-8507-E564E99F855E}" type="presOf" srcId="{6D7398E4-F011-4658-AA68-AAB8967138C5}" destId="{3874B4B8-B5BC-49C5-AEE2-132016295BB4}" srcOrd="1" destOrd="0" presId="urn:microsoft.com/office/officeart/2005/8/layout/orgChart1"/>
    <dgm:cxn modelId="{989F5883-DCAD-43C2-BA5A-44EA0F005EF8}" type="presOf" srcId="{2425E7A2-482B-400C-B23D-81B9711EFABD}" destId="{8D2D0DCA-CEDF-4EE8-AB82-726366831D6A}" srcOrd="0" destOrd="0" presId="urn:microsoft.com/office/officeart/2005/8/layout/orgChart1"/>
    <dgm:cxn modelId="{522E971D-81F5-438B-824D-72920DC8A960}" type="presOf" srcId="{69C3D3DF-004E-4C62-9824-A267B23E2D22}" destId="{2EDD8113-CC7D-4093-BBEF-010CF3BC9679}" srcOrd="0" destOrd="0" presId="urn:microsoft.com/office/officeart/2005/8/layout/orgChart1"/>
    <dgm:cxn modelId="{8B7E5E92-2E3F-48D0-9C08-698413AD5F94}" type="presOf" srcId="{78B0B470-FBC7-46CB-8BC7-70946A10619D}" destId="{FFC04525-C64D-411D-B820-665FC50983B9}" srcOrd="0" destOrd="0" presId="urn:microsoft.com/office/officeart/2005/8/layout/orgChart1"/>
    <dgm:cxn modelId="{A9E22923-38DF-4001-8CB1-C80E47EFFDBB}" srcId="{0DC93C65-37FB-4AAC-956B-68D03D9171FC}" destId="{2425E7A2-482B-400C-B23D-81B9711EFABD}" srcOrd="1" destOrd="0" parTransId="{A5699278-FCC0-4F27-863F-EC2C66D82EBA}" sibTransId="{CBC1705D-970F-4AE0-A376-75721ABA028A}"/>
    <dgm:cxn modelId="{5ED2AC3F-1196-4C71-8C58-D0DEEC46BA82}" type="presOf" srcId="{CB5779B4-CD58-46AA-A803-4AD18C51F1A5}" destId="{599FDA2D-23AB-4C34-BD63-93A37F864998}" srcOrd="0" destOrd="0" presId="urn:microsoft.com/office/officeart/2005/8/layout/orgChart1"/>
    <dgm:cxn modelId="{5D010F85-3612-4CD5-9363-00E936921825}" srcId="{0DC93C65-37FB-4AAC-956B-68D03D9171FC}" destId="{6D7398E4-F011-4658-AA68-AAB8967138C5}" srcOrd="3" destOrd="0" parTransId="{46BD6E12-4F20-42B5-9076-831702C5BACE}" sibTransId="{FB74D730-CAB6-482B-BC1F-19624A35B885}"/>
    <dgm:cxn modelId="{77F88D07-9F58-44A5-8C29-37CA82B19EC1}" srcId="{11598442-84CC-438B-B7B3-206958F3B270}" destId="{0DC93C65-37FB-4AAC-956B-68D03D9171FC}" srcOrd="0" destOrd="0" parTransId="{89610CD1-C92C-458D-AB41-7EBE9E95179C}" sibTransId="{3780C6BB-746C-4272-A89C-55A8A1A6B6C9}"/>
    <dgm:cxn modelId="{A982F42D-C75C-4CF1-A082-B8E7770D0BD5}" type="presOf" srcId="{78B0B470-FBC7-46CB-8BC7-70946A10619D}" destId="{804E7ADA-5A9D-4921-9B6D-71CF56FDC3D9}" srcOrd="1" destOrd="0" presId="urn:microsoft.com/office/officeart/2005/8/layout/orgChart1"/>
    <dgm:cxn modelId="{F7EB7F87-4702-4A36-A063-8E9F8A8A36BF}" srcId="{0DC93C65-37FB-4AAC-956B-68D03D9171FC}" destId="{6C1C154F-2EEE-4E63-AE2F-98C5EEDC3E4B}" srcOrd="0" destOrd="0" parTransId="{69C3D3DF-004E-4C62-9824-A267B23E2D22}" sibTransId="{1D570DCE-D22B-4078-9439-C4C9A8A6A6C3}"/>
    <dgm:cxn modelId="{18D370AA-B6DF-482B-A5FB-E62BCDB662AE}" type="presOf" srcId="{0DC93C65-37FB-4AAC-956B-68D03D9171FC}" destId="{91CAD6FD-0FE4-4E16-ABE4-939C4486AF68}" srcOrd="0" destOrd="0" presId="urn:microsoft.com/office/officeart/2005/8/layout/orgChart1"/>
    <dgm:cxn modelId="{09AAC5FA-8B62-491F-A7C0-F778176EC99F}" type="presOf" srcId="{6D7398E4-F011-4658-AA68-AAB8967138C5}" destId="{89C77BEA-D30C-48E2-9F13-F218D0297D68}" srcOrd="0" destOrd="0" presId="urn:microsoft.com/office/officeart/2005/8/layout/orgChart1"/>
    <dgm:cxn modelId="{6884AF39-337B-46D5-B344-83A36F123949}" type="presParOf" srcId="{9F1EA565-B2CE-4E07-A80D-B481C7F50509}" destId="{F8CDEF34-9078-41B9-A6BE-776152A34B74}" srcOrd="0" destOrd="0" presId="urn:microsoft.com/office/officeart/2005/8/layout/orgChart1"/>
    <dgm:cxn modelId="{56333A4D-671E-490F-83F0-26DA8BAFD7E2}" type="presParOf" srcId="{F8CDEF34-9078-41B9-A6BE-776152A34B74}" destId="{B44E4B8B-FDF5-4E23-8A1D-13FE91456A4A}" srcOrd="0" destOrd="0" presId="urn:microsoft.com/office/officeart/2005/8/layout/orgChart1"/>
    <dgm:cxn modelId="{F14DE1DF-1FC3-4B8D-80AA-5F77750672AC}" type="presParOf" srcId="{B44E4B8B-FDF5-4E23-8A1D-13FE91456A4A}" destId="{91CAD6FD-0FE4-4E16-ABE4-939C4486AF68}" srcOrd="0" destOrd="0" presId="urn:microsoft.com/office/officeart/2005/8/layout/orgChart1"/>
    <dgm:cxn modelId="{B737C87C-761A-4D86-A322-3507873375F7}" type="presParOf" srcId="{B44E4B8B-FDF5-4E23-8A1D-13FE91456A4A}" destId="{979B2830-C3AB-4A66-ADDE-AB9BDBBF634B}" srcOrd="1" destOrd="0" presId="urn:microsoft.com/office/officeart/2005/8/layout/orgChart1"/>
    <dgm:cxn modelId="{5E2A03BB-5936-4F2D-989C-5401EB6AFE1D}" type="presParOf" srcId="{F8CDEF34-9078-41B9-A6BE-776152A34B74}" destId="{2429A9EF-BC91-4D10-9281-8D28AC22BCCB}" srcOrd="1" destOrd="0" presId="urn:microsoft.com/office/officeart/2005/8/layout/orgChart1"/>
    <dgm:cxn modelId="{6F8E055C-080B-4952-BB35-F0E937D77D75}" type="presParOf" srcId="{2429A9EF-BC91-4D10-9281-8D28AC22BCCB}" destId="{396FAAE0-A8B9-4B62-8D6C-FAF41A28A1E9}" srcOrd="0" destOrd="0" presId="urn:microsoft.com/office/officeart/2005/8/layout/orgChart1"/>
    <dgm:cxn modelId="{A002AE8F-B8CC-4ACB-882A-3A253A13DE95}" type="presParOf" srcId="{2429A9EF-BC91-4D10-9281-8D28AC22BCCB}" destId="{16D8C903-4861-4BFC-8AA4-E899C05036EA}" srcOrd="1" destOrd="0" presId="urn:microsoft.com/office/officeart/2005/8/layout/orgChart1"/>
    <dgm:cxn modelId="{688FFA13-DDE7-4345-8DA3-B5528B815533}" type="presParOf" srcId="{16D8C903-4861-4BFC-8AA4-E899C05036EA}" destId="{067A86A3-BB90-4109-A1C3-0DD1A2EE44DC}" srcOrd="0" destOrd="0" presId="urn:microsoft.com/office/officeart/2005/8/layout/orgChart1"/>
    <dgm:cxn modelId="{61DD52F0-842B-4D8A-BA27-C25E2A974586}" type="presParOf" srcId="{067A86A3-BB90-4109-A1C3-0DD1A2EE44DC}" destId="{8D2D0DCA-CEDF-4EE8-AB82-726366831D6A}" srcOrd="0" destOrd="0" presId="urn:microsoft.com/office/officeart/2005/8/layout/orgChart1"/>
    <dgm:cxn modelId="{45F7C7F5-0933-45BD-928E-067B3B019603}" type="presParOf" srcId="{067A86A3-BB90-4109-A1C3-0DD1A2EE44DC}" destId="{405CC58A-0CE2-4C2D-A662-BC61AD77CBF9}" srcOrd="1" destOrd="0" presId="urn:microsoft.com/office/officeart/2005/8/layout/orgChart1"/>
    <dgm:cxn modelId="{4BF38FFD-458A-4C9A-8A6D-ACD33A71545D}" type="presParOf" srcId="{16D8C903-4861-4BFC-8AA4-E899C05036EA}" destId="{DC22620B-D5AA-4E79-9485-95A29B093F08}" srcOrd="1" destOrd="0" presId="urn:microsoft.com/office/officeart/2005/8/layout/orgChart1"/>
    <dgm:cxn modelId="{583F3B1E-4ED3-47F1-AD28-FF65A566EF80}" type="presParOf" srcId="{16D8C903-4861-4BFC-8AA4-E899C05036EA}" destId="{84300570-732C-4808-A8E7-5D8C7FB9F406}" srcOrd="2" destOrd="0" presId="urn:microsoft.com/office/officeart/2005/8/layout/orgChart1"/>
    <dgm:cxn modelId="{9A249E58-4298-4325-81C4-3A7E5050E72A}" type="presParOf" srcId="{2429A9EF-BC91-4D10-9281-8D28AC22BCCB}" destId="{599FDA2D-23AB-4C34-BD63-93A37F864998}" srcOrd="2" destOrd="0" presId="urn:microsoft.com/office/officeart/2005/8/layout/orgChart1"/>
    <dgm:cxn modelId="{C423DA88-D740-4338-A671-8DB15DE34480}" type="presParOf" srcId="{2429A9EF-BC91-4D10-9281-8D28AC22BCCB}" destId="{6C97A1AE-2256-4F7B-B7F7-87FF741082E5}" srcOrd="3" destOrd="0" presId="urn:microsoft.com/office/officeart/2005/8/layout/orgChart1"/>
    <dgm:cxn modelId="{F4D89170-F59F-4C50-8EE2-4A2051D52D6E}" type="presParOf" srcId="{6C97A1AE-2256-4F7B-B7F7-87FF741082E5}" destId="{6AFDCBAF-08DC-4E4C-904C-29EF574AEC05}" srcOrd="0" destOrd="0" presId="urn:microsoft.com/office/officeart/2005/8/layout/orgChart1"/>
    <dgm:cxn modelId="{D2074596-DCBF-4B51-9904-D0E72E9A9066}" type="presParOf" srcId="{6AFDCBAF-08DC-4E4C-904C-29EF574AEC05}" destId="{FFC04525-C64D-411D-B820-665FC50983B9}" srcOrd="0" destOrd="0" presId="urn:microsoft.com/office/officeart/2005/8/layout/orgChart1"/>
    <dgm:cxn modelId="{81DF53CB-EF43-443F-B5C7-5FFB70FCBD5D}" type="presParOf" srcId="{6AFDCBAF-08DC-4E4C-904C-29EF574AEC05}" destId="{804E7ADA-5A9D-4921-9B6D-71CF56FDC3D9}" srcOrd="1" destOrd="0" presId="urn:microsoft.com/office/officeart/2005/8/layout/orgChart1"/>
    <dgm:cxn modelId="{12594510-006C-4E92-A69F-CE4F753FE71D}" type="presParOf" srcId="{6C97A1AE-2256-4F7B-B7F7-87FF741082E5}" destId="{57218E42-74F0-484C-B2C7-E5EDEDA18733}" srcOrd="1" destOrd="0" presId="urn:microsoft.com/office/officeart/2005/8/layout/orgChart1"/>
    <dgm:cxn modelId="{21179DA4-030E-4A68-B878-B6E5BC2A5B5E}" type="presParOf" srcId="{6C97A1AE-2256-4F7B-B7F7-87FF741082E5}" destId="{A90E3958-102A-4D3B-B69B-BD53EBA69E14}" srcOrd="2" destOrd="0" presId="urn:microsoft.com/office/officeart/2005/8/layout/orgChart1"/>
    <dgm:cxn modelId="{3A360142-F2EC-4859-AC1E-B3463976846E}" type="presParOf" srcId="{2429A9EF-BC91-4D10-9281-8D28AC22BCCB}" destId="{DC1D05BC-0A97-4D83-81A1-2A6AE60F65B7}" srcOrd="4" destOrd="0" presId="urn:microsoft.com/office/officeart/2005/8/layout/orgChart1"/>
    <dgm:cxn modelId="{D018FE7D-4ABB-4429-95EE-86EB7639AA0A}" type="presParOf" srcId="{2429A9EF-BC91-4D10-9281-8D28AC22BCCB}" destId="{AB0D0F5A-5139-4F56-956B-2C1BBCAFAFC9}" srcOrd="5" destOrd="0" presId="urn:microsoft.com/office/officeart/2005/8/layout/orgChart1"/>
    <dgm:cxn modelId="{83D27B6D-5164-4C50-A4B3-60FB7F368B3F}" type="presParOf" srcId="{AB0D0F5A-5139-4F56-956B-2C1BBCAFAFC9}" destId="{1B5C6189-26A4-41DB-AAEE-F3E800FF785E}" srcOrd="0" destOrd="0" presId="urn:microsoft.com/office/officeart/2005/8/layout/orgChart1"/>
    <dgm:cxn modelId="{7EC5C83E-F99E-4398-82A7-9F9DFD4B7DA0}" type="presParOf" srcId="{1B5C6189-26A4-41DB-AAEE-F3E800FF785E}" destId="{89C77BEA-D30C-48E2-9F13-F218D0297D68}" srcOrd="0" destOrd="0" presId="urn:microsoft.com/office/officeart/2005/8/layout/orgChart1"/>
    <dgm:cxn modelId="{C7817B1A-8604-4281-ACDF-08E856C90BAA}" type="presParOf" srcId="{1B5C6189-26A4-41DB-AAEE-F3E800FF785E}" destId="{3874B4B8-B5BC-49C5-AEE2-132016295BB4}" srcOrd="1" destOrd="0" presId="urn:microsoft.com/office/officeart/2005/8/layout/orgChart1"/>
    <dgm:cxn modelId="{E47DD66D-CF10-4FAB-AD0C-D85B84F1678C}" type="presParOf" srcId="{AB0D0F5A-5139-4F56-956B-2C1BBCAFAFC9}" destId="{BA7DFA59-F177-414A-8D67-274975EEF852}" srcOrd="1" destOrd="0" presId="urn:microsoft.com/office/officeart/2005/8/layout/orgChart1"/>
    <dgm:cxn modelId="{C3B1211E-8F7C-4A61-8FF9-8329D095BD1A}" type="presParOf" srcId="{AB0D0F5A-5139-4F56-956B-2C1BBCAFAFC9}" destId="{0A95102E-3069-4596-A93A-64638DDB8377}" srcOrd="2" destOrd="0" presId="urn:microsoft.com/office/officeart/2005/8/layout/orgChart1"/>
    <dgm:cxn modelId="{4D8C2C90-562B-463A-92CE-6B288A045CB1}" type="presParOf" srcId="{F8CDEF34-9078-41B9-A6BE-776152A34B74}" destId="{82E9A709-28E2-4A89-8982-F53DBE5C97F3}" srcOrd="2" destOrd="0" presId="urn:microsoft.com/office/officeart/2005/8/layout/orgChart1"/>
    <dgm:cxn modelId="{C683FF2A-5CE0-4E18-B2D4-8D4B5E3A97EA}" type="presParOf" srcId="{82E9A709-28E2-4A89-8982-F53DBE5C97F3}" destId="{2EDD8113-CC7D-4093-BBEF-010CF3BC9679}" srcOrd="0" destOrd="0" presId="urn:microsoft.com/office/officeart/2005/8/layout/orgChart1"/>
    <dgm:cxn modelId="{B9BD5998-A1DC-4177-82F4-23745B04D9D0}" type="presParOf" srcId="{82E9A709-28E2-4A89-8982-F53DBE5C97F3}" destId="{7ED916BE-EF31-4C5B-9118-FEAFBEC2BE1C}" srcOrd="1" destOrd="0" presId="urn:microsoft.com/office/officeart/2005/8/layout/orgChart1"/>
    <dgm:cxn modelId="{6CF9DF11-0D14-496B-B809-CF5B2EC9472A}" type="presParOf" srcId="{7ED916BE-EF31-4C5B-9118-FEAFBEC2BE1C}" destId="{2AEAB3CC-E3BA-41D2-B864-09C891D68B20}" srcOrd="0" destOrd="0" presId="urn:microsoft.com/office/officeart/2005/8/layout/orgChart1"/>
    <dgm:cxn modelId="{8B18E218-E666-430A-BDC5-B0092F6E25DB}" type="presParOf" srcId="{2AEAB3CC-E3BA-41D2-B864-09C891D68B20}" destId="{BFA17390-DB6F-49EF-99DC-1FCE5838FC16}" srcOrd="0" destOrd="0" presId="urn:microsoft.com/office/officeart/2005/8/layout/orgChart1"/>
    <dgm:cxn modelId="{CA16C9E5-4891-448B-87D0-916E79394005}" type="presParOf" srcId="{2AEAB3CC-E3BA-41D2-B864-09C891D68B20}" destId="{78E4071F-43EB-4D1D-BB48-54609F49F4BA}" srcOrd="1" destOrd="0" presId="urn:microsoft.com/office/officeart/2005/8/layout/orgChart1"/>
    <dgm:cxn modelId="{A3ED8936-F4ED-4390-AF4C-A8C1FED452D9}" type="presParOf" srcId="{7ED916BE-EF31-4C5B-9118-FEAFBEC2BE1C}" destId="{1F326F65-5041-4422-B480-71D50B99AD84}" srcOrd="1" destOrd="0" presId="urn:microsoft.com/office/officeart/2005/8/layout/orgChart1"/>
    <dgm:cxn modelId="{935B46E9-7C0C-459C-A529-1B3F7B3B5EE2}" type="presParOf" srcId="{7ED916BE-EF31-4C5B-9118-FEAFBEC2BE1C}" destId="{2D149279-A021-4503-9ED5-80AF1A987704}" srcOrd="2" destOrd="0" presId="urn:microsoft.com/office/officeart/2005/8/layout/orgChart1"/>
    <dgm:cxn modelId="{57B8CAA1-C5C2-4D34-8430-8910AFDF8544}" type="presParOf" srcId="{82E9A709-28E2-4A89-8982-F53DBE5C97F3}" destId="{E50C37A8-FADF-46E3-9B70-618DB736519A}" srcOrd="2" destOrd="0" presId="urn:microsoft.com/office/officeart/2005/8/layout/orgChart1"/>
    <dgm:cxn modelId="{4B3542C1-C987-4A10-B8C3-BBE3384A7EB9}" type="presParOf" srcId="{82E9A709-28E2-4A89-8982-F53DBE5C97F3}" destId="{8321E607-30AC-42B5-A651-EFD1C78CC84C}" srcOrd="3" destOrd="0" presId="urn:microsoft.com/office/officeart/2005/8/layout/orgChart1"/>
    <dgm:cxn modelId="{3753C0C4-A3B4-4493-B123-41BB5208BC25}" type="presParOf" srcId="{8321E607-30AC-42B5-A651-EFD1C78CC84C}" destId="{1F2C3B67-499A-4EF7-AC33-835839DCB74D}" srcOrd="0" destOrd="0" presId="urn:microsoft.com/office/officeart/2005/8/layout/orgChart1"/>
    <dgm:cxn modelId="{B46DFD33-9660-4FD2-B5F0-90656114E8B1}" type="presParOf" srcId="{1F2C3B67-499A-4EF7-AC33-835839DCB74D}" destId="{A83AC670-B9D7-42A7-BDCE-5E68E8162BEF}" srcOrd="0" destOrd="0" presId="urn:microsoft.com/office/officeart/2005/8/layout/orgChart1"/>
    <dgm:cxn modelId="{6ED982D7-60FA-41A8-8AB4-2B6A28B3809E}" type="presParOf" srcId="{1F2C3B67-499A-4EF7-AC33-835839DCB74D}" destId="{CA1DD8F2-2DAD-4A5F-9BD3-402D7B0F17A2}" srcOrd="1" destOrd="0" presId="urn:microsoft.com/office/officeart/2005/8/layout/orgChart1"/>
    <dgm:cxn modelId="{280E32C1-0CAA-41C7-B2C7-A6D3F714D838}" type="presParOf" srcId="{8321E607-30AC-42B5-A651-EFD1C78CC84C}" destId="{5A6F58B8-79F0-4811-A4E2-96242163CA8F}" srcOrd="1" destOrd="0" presId="urn:microsoft.com/office/officeart/2005/8/layout/orgChart1"/>
    <dgm:cxn modelId="{D2B297A1-D157-4D35-A3D9-02A383A8107E}" type="presParOf" srcId="{8321E607-30AC-42B5-A651-EFD1C78CC84C}" destId="{6C6F03FF-FAD4-487B-885F-81611B3B7D8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0C37A8-FADF-46E3-9B70-618DB736519A}">
      <dsp:nvSpPr>
        <dsp:cNvPr id="0" name=""/>
        <dsp:cNvSpPr/>
      </dsp:nvSpPr>
      <dsp:spPr>
        <a:xfrm>
          <a:off x="4064000" y="964538"/>
          <a:ext cx="202108" cy="8854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5428"/>
              </a:lnTo>
              <a:lnTo>
                <a:pt x="202108" y="885428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DD8113-CC7D-4093-BBEF-010CF3BC9679}">
      <dsp:nvSpPr>
        <dsp:cNvPr id="0" name=""/>
        <dsp:cNvSpPr/>
      </dsp:nvSpPr>
      <dsp:spPr>
        <a:xfrm>
          <a:off x="3861891" y="964538"/>
          <a:ext cx="202108" cy="885428"/>
        </a:xfrm>
        <a:custGeom>
          <a:avLst/>
          <a:gdLst/>
          <a:ahLst/>
          <a:cxnLst/>
          <a:rect l="0" t="0" r="0" b="0"/>
          <a:pathLst>
            <a:path>
              <a:moveTo>
                <a:pt x="202108" y="0"/>
              </a:moveTo>
              <a:lnTo>
                <a:pt x="202108" y="885428"/>
              </a:lnTo>
              <a:lnTo>
                <a:pt x="0" y="885428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1D05BC-0A97-4D83-81A1-2A6AE60F65B7}">
      <dsp:nvSpPr>
        <dsp:cNvPr id="0" name=""/>
        <dsp:cNvSpPr/>
      </dsp:nvSpPr>
      <dsp:spPr>
        <a:xfrm>
          <a:off x="4064000" y="964538"/>
          <a:ext cx="2329060" cy="17708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8747"/>
              </a:lnTo>
              <a:lnTo>
                <a:pt x="2329060" y="1568747"/>
              </a:lnTo>
              <a:lnTo>
                <a:pt x="2329060" y="1770856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9FDA2D-23AB-4C34-BD63-93A37F864998}">
      <dsp:nvSpPr>
        <dsp:cNvPr id="0" name=""/>
        <dsp:cNvSpPr/>
      </dsp:nvSpPr>
      <dsp:spPr>
        <a:xfrm>
          <a:off x="4018280" y="964538"/>
          <a:ext cx="91440" cy="17708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70856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6FAAE0-A8B9-4B62-8D6C-FAF41A28A1E9}">
      <dsp:nvSpPr>
        <dsp:cNvPr id="0" name=""/>
        <dsp:cNvSpPr/>
      </dsp:nvSpPr>
      <dsp:spPr>
        <a:xfrm>
          <a:off x="1734939" y="964538"/>
          <a:ext cx="2329060" cy="1770856"/>
        </a:xfrm>
        <a:custGeom>
          <a:avLst/>
          <a:gdLst/>
          <a:ahLst/>
          <a:cxnLst/>
          <a:rect l="0" t="0" r="0" b="0"/>
          <a:pathLst>
            <a:path>
              <a:moveTo>
                <a:pt x="2329060" y="0"/>
              </a:moveTo>
              <a:lnTo>
                <a:pt x="2329060" y="1568747"/>
              </a:lnTo>
              <a:lnTo>
                <a:pt x="0" y="1568747"/>
              </a:lnTo>
              <a:lnTo>
                <a:pt x="0" y="1770856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CAD6FD-0FE4-4E16-ABE4-939C4486AF68}">
      <dsp:nvSpPr>
        <dsp:cNvPr id="0" name=""/>
        <dsp:cNvSpPr/>
      </dsp:nvSpPr>
      <dsp:spPr>
        <a:xfrm>
          <a:off x="3101578" y="2116"/>
          <a:ext cx="1924843" cy="9624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3200" kern="1200" dirty="0" smtClean="0"/>
            <a:t>Moja rodina</a:t>
          </a:r>
          <a:endParaRPr lang="sk-SK" sz="3200" kern="1200" dirty="0"/>
        </a:p>
      </dsp:txBody>
      <dsp:txXfrm>
        <a:off x="3101578" y="2116"/>
        <a:ext cx="1924843" cy="962421"/>
      </dsp:txXfrm>
    </dsp:sp>
    <dsp:sp modelId="{8D2D0DCA-CEDF-4EE8-AB82-726366831D6A}">
      <dsp:nvSpPr>
        <dsp:cNvPr id="0" name=""/>
        <dsp:cNvSpPr/>
      </dsp:nvSpPr>
      <dsp:spPr>
        <a:xfrm>
          <a:off x="772517" y="2735395"/>
          <a:ext cx="1924843" cy="9624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3200" kern="1200" dirty="0" smtClean="0"/>
            <a:t>Laura</a:t>
          </a:r>
          <a:endParaRPr lang="sk-SK" sz="3200" kern="1200" dirty="0"/>
        </a:p>
      </dsp:txBody>
      <dsp:txXfrm>
        <a:off x="772517" y="2735395"/>
        <a:ext cx="1924843" cy="962421"/>
      </dsp:txXfrm>
    </dsp:sp>
    <dsp:sp modelId="{FFC04525-C64D-411D-B820-665FC50983B9}">
      <dsp:nvSpPr>
        <dsp:cNvPr id="0" name=""/>
        <dsp:cNvSpPr/>
      </dsp:nvSpPr>
      <dsp:spPr>
        <a:xfrm>
          <a:off x="3101578" y="2735395"/>
          <a:ext cx="1924843" cy="9624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3200" kern="1200" dirty="0" smtClean="0"/>
            <a:t>Ľubomír</a:t>
          </a:r>
          <a:endParaRPr lang="sk-SK" sz="3200" kern="1200" dirty="0"/>
        </a:p>
      </dsp:txBody>
      <dsp:txXfrm>
        <a:off x="3101578" y="2735395"/>
        <a:ext cx="1924843" cy="962421"/>
      </dsp:txXfrm>
    </dsp:sp>
    <dsp:sp modelId="{89C77BEA-D30C-48E2-9F13-F218D0297D68}">
      <dsp:nvSpPr>
        <dsp:cNvPr id="0" name=""/>
        <dsp:cNvSpPr/>
      </dsp:nvSpPr>
      <dsp:spPr>
        <a:xfrm>
          <a:off x="5430639" y="2735395"/>
          <a:ext cx="1924843" cy="9624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3200" kern="1200" dirty="0" smtClean="0"/>
            <a:t>Paulína</a:t>
          </a:r>
          <a:endParaRPr lang="sk-SK" sz="3200" kern="1200" dirty="0"/>
        </a:p>
      </dsp:txBody>
      <dsp:txXfrm>
        <a:off x="5430639" y="2735395"/>
        <a:ext cx="1924843" cy="962421"/>
      </dsp:txXfrm>
    </dsp:sp>
    <dsp:sp modelId="{BFA17390-DB6F-49EF-99DC-1FCE5838FC16}">
      <dsp:nvSpPr>
        <dsp:cNvPr id="0" name=""/>
        <dsp:cNvSpPr/>
      </dsp:nvSpPr>
      <dsp:spPr>
        <a:xfrm>
          <a:off x="1937047" y="1368756"/>
          <a:ext cx="1924843" cy="9624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3200" kern="1200" dirty="0" smtClean="0"/>
            <a:t>Ľubor</a:t>
          </a:r>
          <a:endParaRPr lang="sk-SK" sz="3200" kern="1200" dirty="0"/>
        </a:p>
      </dsp:txBody>
      <dsp:txXfrm>
        <a:off x="1937047" y="1368756"/>
        <a:ext cx="1924843" cy="962421"/>
      </dsp:txXfrm>
    </dsp:sp>
    <dsp:sp modelId="{A83AC670-B9D7-42A7-BDCE-5E68E8162BEF}">
      <dsp:nvSpPr>
        <dsp:cNvPr id="0" name=""/>
        <dsp:cNvSpPr/>
      </dsp:nvSpPr>
      <dsp:spPr>
        <a:xfrm>
          <a:off x="4266108" y="1368756"/>
          <a:ext cx="1924843" cy="9624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3200" kern="1200" dirty="0" smtClean="0"/>
            <a:t>Mária</a:t>
          </a:r>
          <a:endParaRPr lang="sk-SK" sz="3200" kern="1200" dirty="0"/>
        </a:p>
      </dsp:txBody>
      <dsp:txXfrm>
        <a:off x="4266108" y="1368756"/>
        <a:ext cx="1924843" cy="9624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E81EE9-A86D-4C8C-B112-6B2103B93DEE}" type="datetimeFigureOut">
              <a:rPr lang="sk-SK" smtClean="0"/>
              <a:t>3.5.2016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EC2695-176B-40D4-A8D8-AC67DD2D93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60700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9C2FB-7F4D-41DB-9932-56F99605851E}" type="datetimeFigureOut">
              <a:rPr lang="sk-SK" smtClean="0"/>
              <a:t>3.5.2016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D42A2-AB0C-4DDA-BDCF-AFEA4F5F10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9434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9C2FB-7F4D-41DB-9932-56F99605851E}" type="datetimeFigureOut">
              <a:rPr lang="sk-SK" smtClean="0"/>
              <a:t>3.5.2016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D42A2-AB0C-4DDA-BDCF-AFEA4F5F10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09996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9C2FB-7F4D-41DB-9932-56F99605851E}" type="datetimeFigureOut">
              <a:rPr lang="sk-SK" smtClean="0"/>
              <a:t>3.5.2016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D42A2-AB0C-4DDA-BDCF-AFEA4F5F10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18697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9C2FB-7F4D-41DB-9932-56F99605851E}" type="datetimeFigureOut">
              <a:rPr lang="sk-SK" smtClean="0"/>
              <a:t>3.5.2016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D42A2-AB0C-4DDA-BDCF-AFEA4F5F10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832431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9C2FB-7F4D-41DB-9932-56F99605851E}" type="datetimeFigureOut">
              <a:rPr lang="sk-SK" smtClean="0"/>
              <a:t>3.5.2016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D42A2-AB0C-4DDA-BDCF-AFEA4F5F10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65297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9C2FB-7F4D-41DB-9932-56F99605851E}" type="datetimeFigureOut">
              <a:rPr lang="sk-SK" smtClean="0"/>
              <a:t>3.5.2016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D42A2-AB0C-4DDA-BDCF-AFEA4F5F10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127630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9C2FB-7F4D-41DB-9932-56F99605851E}" type="datetimeFigureOut">
              <a:rPr lang="sk-SK" smtClean="0"/>
              <a:t>3.5.2016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D42A2-AB0C-4DDA-BDCF-AFEA4F5F10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740050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9C2FB-7F4D-41DB-9932-56F99605851E}" type="datetimeFigureOut">
              <a:rPr lang="sk-SK" smtClean="0"/>
              <a:t>3.5.2016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D42A2-AB0C-4DDA-BDCF-AFEA4F5F10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512980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9C2FB-7F4D-41DB-9932-56F99605851E}" type="datetimeFigureOut">
              <a:rPr lang="sk-SK" smtClean="0"/>
              <a:t>3.5.2016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D42A2-AB0C-4DDA-BDCF-AFEA4F5F10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62773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9C2FB-7F4D-41DB-9932-56F99605851E}" type="datetimeFigureOut">
              <a:rPr lang="sk-SK" smtClean="0"/>
              <a:t>3.5.2016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0C3D42A2-AB0C-4DDA-BDCF-AFEA4F5F10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75861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9C2FB-7F4D-41DB-9932-56F99605851E}" type="datetimeFigureOut">
              <a:rPr lang="sk-SK" smtClean="0"/>
              <a:t>3.5.2016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D42A2-AB0C-4DDA-BDCF-AFEA4F5F10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18703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9C2FB-7F4D-41DB-9932-56F99605851E}" type="datetimeFigureOut">
              <a:rPr lang="sk-SK" smtClean="0"/>
              <a:t>3.5.2016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D42A2-AB0C-4DDA-BDCF-AFEA4F5F10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16168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9C2FB-7F4D-41DB-9932-56F99605851E}" type="datetimeFigureOut">
              <a:rPr lang="sk-SK" smtClean="0"/>
              <a:t>3.5.2016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D42A2-AB0C-4DDA-BDCF-AFEA4F5F10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14255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9C2FB-7F4D-41DB-9932-56F99605851E}" type="datetimeFigureOut">
              <a:rPr lang="sk-SK" smtClean="0"/>
              <a:t>3.5.2016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D42A2-AB0C-4DDA-BDCF-AFEA4F5F10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94986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9C2FB-7F4D-41DB-9932-56F99605851E}" type="datetimeFigureOut">
              <a:rPr lang="sk-SK" smtClean="0"/>
              <a:t>3.5.2016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D42A2-AB0C-4DDA-BDCF-AFEA4F5F10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18130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9C2FB-7F4D-41DB-9932-56F99605851E}" type="datetimeFigureOut">
              <a:rPr lang="sk-SK" smtClean="0"/>
              <a:t>3.5.2016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D42A2-AB0C-4DDA-BDCF-AFEA4F5F10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7818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9C2FB-7F4D-41DB-9932-56F99605851E}" type="datetimeFigureOut">
              <a:rPr lang="sk-SK" smtClean="0"/>
              <a:t>3.5.2016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D42A2-AB0C-4DDA-BDCF-AFEA4F5F10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74872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829C2FB-7F4D-41DB-9932-56F99605851E}" type="datetimeFigureOut">
              <a:rPr lang="sk-SK" smtClean="0"/>
              <a:t>3.5.2016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C3D42A2-AB0C-4DDA-BDCF-AFEA4F5F10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52851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9600" dirty="0" smtClean="0"/>
              <a:t>Môj život</a:t>
            </a:r>
            <a:endParaRPr lang="sk-SK" sz="9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sz="4400" dirty="0" smtClean="0"/>
              <a:t>Laura Nováková</a:t>
            </a:r>
            <a:endParaRPr lang="sk-SK" sz="4400" dirty="0"/>
          </a:p>
        </p:txBody>
      </p:sp>
      <p:sp>
        <p:nvSpPr>
          <p:cNvPr id="5" name="Obdĺžnik 4"/>
          <p:cNvSpPr/>
          <p:nvPr/>
        </p:nvSpPr>
        <p:spPr>
          <a:xfrm>
            <a:off x="9285667" y="5842337"/>
            <a:ext cx="312960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6000" dirty="0"/>
              <a:t>4.5.2016</a:t>
            </a:r>
          </a:p>
        </p:txBody>
      </p:sp>
    </p:spTree>
    <p:extLst>
      <p:ext uri="{BB962C8B-B14F-4D97-AF65-F5344CB8AC3E}">
        <p14:creationId xmlns:p14="http://schemas.microsoft.com/office/powerpoint/2010/main" val="136001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8000" dirty="0" smtClean="0"/>
              <a:t>Laura Nováková</a:t>
            </a:r>
            <a:endParaRPr lang="sk-SK" sz="8000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1081825" y="2666999"/>
            <a:ext cx="6222631" cy="3124201"/>
          </a:xfrm>
        </p:spPr>
        <p:txBody>
          <a:bodyPr>
            <a:noAutofit/>
          </a:bodyPr>
          <a:lstStyle/>
          <a:p>
            <a:r>
              <a:rPr lang="sk-SK" sz="3600" dirty="0" smtClean="0"/>
              <a:t>Dátum narodenia: </a:t>
            </a:r>
            <a:r>
              <a:rPr lang="sk-SK" sz="3600" dirty="0" smtClean="0"/>
              <a:t>26.3.2004</a:t>
            </a:r>
            <a:endParaRPr lang="sk-SK" sz="3600" dirty="0" smtClean="0"/>
          </a:p>
          <a:p>
            <a:r>
              <a:rPr lang="sk-SK" sz="3600" dirty="0" smtClean="0"/>
              <a:t>Miesto narodenia: </a:t>
            </a:r>
            <a:r>
              <a:rPr lang="sk-SK" sz="3600" dirty="0" smtClean="0"/>
              <a:t>Revúca</a:t>
            </a:r>
            <a:endParaRPr lang="sk-SK" sz="3600" dirty="0" smtClean="0"/>
          </a:p>
          <a:p>
            <a:r>
              <a:rPr lang="sk-SK" sz="3600" dirty="0" smtClean="0"/>
              <a:t>Znamenie zverokruhu: </a:t>
            </a:r>
            <a:r>
              <a:rPr lang="sk-SK" sz="3600" dirty="0" smtClean="0"/>
              <a:t>baran</a:t>
            </a:r>
            <a:endParaRPr lang="sk-SK" sz="3600" dirty="0"/>
          </a:p>
        </p:txBody>
      </p:sp>
      <p:pic>
        <p:nvPicPr>
          <p:cNvPr id="7" name="Zástupný symbol obsahu 6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409677" y="2438399"/>
            <a:ext cx="3988126" cy="35631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8096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Rodina</a:t>
            </a:r>
            <a:endParaRPr lang="sk-SK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716720925"/>
              </p:ext>
            </p:extLst>
          </p:nvPr>
        </p:nvGraphicFramePr>
        <p:xfrm>
          <a:off x="2032000" y="2438399"/>
          <a:ext cx="8128000" cy="3699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1647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kTextu 2"/>
          <p:cNvSpPr txBox="1"/>
          <p:nvPr/>
        </p:nvSpPr>
        <p:spPr>
          <a:xfrm>
            <a:off x="2962141" y="373487"/>
            <a:ext cx="71735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5400" dirty="0" smtClean="0">
                <a:latin typeface="AR DARLING" panose="02000000000000000000" pitchFamily="2" charset="0"/>
              </a:rPr>
              <a:t>Moja Rodina</a:t>
            </a:r>
            <a:endParaRPr lang="sk-SK" sz="5400" dirty="0">
              <a:latin typeface="AR DARLING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760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6000" dirty="0" smtClean="0"/>
              <a:t>Moje záľuby</a:t>
            </a:r>
            <a:endParaRPr lang="sk-SK" sz="60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3200" dirty="0"/>
              <a:t>č</a:t>
            </a:r>
            <a:r>
              <a:rPr lang="sk-SK" sz="3200" dirty="0" smtClean="0"/>
              <a:t>ítam</a:t>
            </a:r>
          </a:p>
          <a:p>
            <a:r>
              <a:rPr lang="sk-SK" sz="3200" dirty="0"/>
              <a:t>h</a:t>
            </a:r>
            <a:r>
              <a:rPr lang="sk-SK" sz="3200" dirty="0" smtClean="0"/>
              <a:t>rám spoločenské hry</a:t>
            </a:r>
          </a:p>
          <a:p>
            <a:r>
              <a:rPr lang="sk-SK" sz="3200" dirty="0"/>
              <a:t>c</a:t>
            </a:r>
            <a:r>
              <a:rPr lang="sk-SK" sz="3200" dirty="0" smtClean="0"/>
              <a:t>hodím do prírody</a:t>
            </a:r>
          </a:p>
          <a:p>
            <a:r>
              <a:rPr lang="sk-SK" sz="3200" dirty="0"/>
              <a:t>h</a:t>
            </a:r>
            <a:r>
              <a:rPr lang="sk-SK" sz="3200" dirty="0" smtClean="0"/>
              <a:t>rám na hudobný nástroj</a:t>
            </a:r>
          </a:p>
          <a:p>
            <a:r>
              <a:rPr lang="sk-SK" sz="3200" dirty="0"/>
              <a:t>p</a:t>
            </a:r>
            <a:r>
              <a:rPr lang="sk-SK" sz="3200" dirty="0" smtClean="0"/>
              <a:t>ozerám filmy</a:t>
            </a:r>
          </a:p>
          <a:p>
            <a:r>
              <a:rPr lang="sk-SK" sz="3200" dirty="0"/>
              <a:t>p</a:t>
            </a:r>
            <a:r>
              <a:rPr lang="sk-SK" sz="3200" dirty="0" smtClean="0"/>
              <a:t>očúvam hudbu</a:t>
            </a:r>
            <a:endParaRPr lang="sk-SK" sz="3200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6782" y="2059009"/>
            <a:ext cx="3451538" cy="43401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BlokTextu 4"/>
          <p:cNvSpPr txBox="1"/>
          <p:nvPr/>
        </p:nvSpPr>
        <p:spPr>
          <a:xfrm>
            <a:off x="7701567" y="2405389"/>
            <a:ext cx="16356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600" dirty="0" smtClean="0"/>
              <a:t>aerobik</a:t>
            </a:r>
            <a:endParaRPr lang="sk-SK" sz="3600" dirty="0"/>
          </a:p>
        </p:txBody>
      </p:sp>
    </p:spTree>
    <p:extLst>
      <p:ext uri="{BB962C8B-B14F-4D97-AF65-F5344CB8AC3E}">
        <p14:creationId xmlns:p14="http://schemas.microsoft.com/office/powerpoint/2010/main" val="2217565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6000" dirty="0" smtClean="0"/>
              <a:t>Moja najobľúbenejšia kniha</a:t>
            </a:r>
            <a:endParaRPr lang="sk-SK" sz="6000" dirty="0"/>
          </a:p>
        </p:txBody>
      </p:sp>
      <p:sp>
        <p:nvSpPr>
          <p:cNvPr id="3" name="Obdĺžnik 2"/>
          <p:cNvSpPr/>
          <p:nvPr/>
        </p:nvSpPr>
        <p:spPr>
          <a:xfrm>
            <a:off x="1484311" y="2811503"/>
            <a:ext cx="995536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Kazimierz</a:t>
            </a:r>
            <a:r>
              <a:rPr lang="sk-SK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Wójtowicz</a:t>
            </a:r>
            <a:r>
              <a:rPr lang="sk-SK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sk-SK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sk-SK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sk-SK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kázni a dáždnikoch</a:t>
            </a:r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0525" y="4565829"/>
            <a:ext cx="3238500" cy="140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820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6000" dirty="0" smtClean="0"/>
              <a:t>Moje obľúbené zvieratá</a:t>
            </a:r>
            <a:endParaRPr lang="sk-SK" sz="6000" dirty="0"/>
          </a:p>
        </p:txBody>
      </p:sp>
      <p:sp>
        <p:nvSpPr>
          <p:cNvPr id="3" name="BlokTextu 2"/>
          <p:cNvSpPr txBox="1"/>
          <p:nvPr/>
        </p:nvSpPr>
        <p:spPr>
          <a:xfrm>
            <a:off x="2356834" y="2305318"/>
            <a:ext cx="871899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600" dirty="0" smtClean="0"/>
              <a:t>Panda</a:t>
            </a:r>
          </a:p>
          <a:p>
            <a:r>
              <a:rPr lang="sk-SK" sz="3600" dirty="0" smtClean="0"/>
              <a:t>Delfín</a:t>
            </a:r>
          </a:p>
          <a:p>
            <a:r>
              <a:rPr lang="sk-SK" sz="3600" dirty="0" smtClean="0"/>
              <a:t>Morský koník</a:t>
            </a:r>
            <a:endParaRPr lang="sk-SK" sz="3600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6864" y="4258010"/>
            <a:ext cx="2514600" cy="1819275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9360" y="4259409"/>
            <a:ext cx="2705100" cy="1817876"/>
          </a:xfrm>
          <a:prstGeom prst="rect">
            <a:avLst/>
          </a:prstGeom>
        </p:spPr>
      </p:pic>
      <p:pic>
        <p:nvPicPr>
          <p:cNvPr id="6" name="Obrázo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2356" y="4258010"/>
            <a:ext cx="2590800" cy="1762125"/>
          </a:xfrm>
          <a:prstGeom prst="rect">
            <a:avLst/>
          </a:prstGeom>
        </p:spPr>
      </p:pic>
      <p:sp>
        <p:nvSpPr>
          <p:cNvPr id="7" name="BlokTextu 6"/>
          <p:cNvSpPr txBox="1"/>
          <p:nvPr/>
        </p:nvSpPr>
        <p:spPr>
          <a:xfrm>
            <a:off x="2056864" y="6077285"/>
            <a:ext cx="8413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600" b="1" dirty="0" smtClean="0">
                <a:solidFill>
                  <a:srgbClr val="FF0066"/>
                </a:solidFill>
              </a:rPr>
              <a:t>     panda                     delfín        morský koník</a:t>
            </a:r>
            <a:endParaRPr lang="sk-SK" sz="3600" b="1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423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Môj obľúbený spevák/speváčka/skupina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3200" dirty="0" smtClean="0"/>
              <a:t>Obľúbený spevák</a:t>
            </a:r>
            <a:r>
              <a:rPr lang="sk-SK" sz="3200" dirty="0" smtClean="0"/>
              <a:t>: </a:t>
            </a:r>
            <a:r>
              <a:rPr lang="sk-SK" sz="3200" dirty="0" err="1" smtClean="0"/>
              <a:t>Honza</a:t>
            </a:r>
            <a:r>
              <a:rPr lang="sk-SK" sz="3200" dirty="0" smtClean="0"/>
              <a:t> </a:t>
            </a:r>
            <a:r>
              <a:rPr lang="sk-SK" sz="3200" dirty="0" err="1" smtClean="0"/>
              <a:t>Nedved</a:t>
            </a:r>
            <a:endParaRPr lang="sk-SK" sz="3200" dirty="0" smtClean="0"/>
          </a:p>
          <a:p>
            <a:r>
              <a:rPr lang="sk-SK" sz="3200" dirty="0" smtClean="0"/>
              <a:t>Obľúbená speváčka</a:t>
            </a:r>
            <a:r>
              <a:rPr lang="sk-SK" sz="3200" dirty="0" smtClean="0"/>
              <a:t>: Iveta Bartošová</a:t>
            </a:r>
            <a:endParaRPr lang="sk-SK" sz="3200" dirty="0" smtClean="0"/>
          </a:p>
          <a:p>
            <a:r>
              <a:rPr lang="sk-SK" sz="3200" dirty="0" smtClean="0"/>
              <a:t>Obľúbená skupina</a:t>
            </a:r>
            <a:r>
              <a:rPr lang="sk-SK" sz="3200" dirty="0" smtClean="0"/>
              <a:t>: Elán</a:t>
            </a:r>
            <a:endParaRPr lang="sk-SK" sz="3200" dirty="0" smtClean="0"/>
          </a:p>
          <a:p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9060" y="4419599"/>
            <a:ext cx="3855412" cy="2169084"/>
          </a:xfrm>
          <a:prstGeom prst="rect">
            <a:avLst/>
          </a:prstGeom>
        </p:spPr>
      </p:pic>
      <p:sp>
        <p:nvSpPr>
          <p:cNvPr id="5" name="BlokTextu 4"/>
          <p:cNvSpPr txBox="1"/>
          <p:nvPr/>
        </p:nvSpPr>
        <p:spPr>
          <a:xfrm>
            <a:off x="9097704" y="3905933"/>
            <a:ext cx="26360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600" dirty="0" err="1" smtClean="0"/>
              <a:t>Nedvedovci</a:t>
            </a:r>
            <a:endParaRPr lang="sk-SK" sz="3600" dirty="0"/>
          </a:p>
        </p:txBody>
      </p:sp>
    </p:spTree>
    <p:extLst>
      <p:ext uri="{BB962C8B-B14F-4D97-AF65-F5344CB8AC3E}">
        <p14:creationId xmlns:p14="http://schemas.microsoft.com/office/powerpoint/2010/main" val="2118564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1429556" y="1004552"/>
            <a:ext cx="1027734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000" dirty="0" smtClean="0"/>
              <a:t>Spravovala: Laura Nováková</a:t>
            </a:r>
            <a:endParaRPr lang="sk-SK" sz="4000" dirty="0" smtClean="0"/>
          </a:p>
          <a:p>
            <a:endParaRPr lang="sk-SK" sz="4000" dirty="0"/>
          </a:p>
          <a:p>
            <a:r>
              <a:rPr lang="sk-SK" sz="4000" dirty="0" smtClean="0"/>
              <a:t>Použité obrázky: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sk-SK" sz="4000" dirty="0" smtClean="0"/>
              <a:t>Galéria </a:t>
            </a:r>
            <a:r>
              <a:rPr lang="sk-SK" sz="4000" dirty="0" err="1" smtClean="0"/>
              <a:t>Clipartov</a:t>
            </a:r>
            <a:r>
              <a:rPr lang="sk-SK" sz="4000" dirty="0" smtClean="0"/>
              <a:t> v programe MS PowerPoint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sk-SK" sz="4000" dirty="0" smtClean="0"/>
              <a:t>http</a:t>
            </a:r>
            <a:r>
              <a:rPr lang="sk-SK" sz="4000" dirty="0" smtClean="0"/>
              <a:t>://www.adresa.sk</a:t>
            </a:r>
            <a:endParaRPr lang="sk-SK" sz="4000" dirty="0"/>
          </a:p>
        </p:txBody>
      </p:sp>
    </p:spTree>
    <p:extLst>
      <p:ext uri="{BB962C8B-B14F-4D97-AF65-F5344CB8AC3E}">
        <p14:creationId xmlns:p14="http://schemas.microsoft.com/office/powerpoint/2010/main" val="1533689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ax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ax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290</TotalTime>
  <Words>104</Words>
  <Application>Microsoft Office PowerPoint</Application>
  <PresentationFormat>Širokouhlá</PresentationFormat>
  <Paragraphs>41</Paragraphs>
  <Slides>9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6" baseType="lpstr">
      <vt:lpstr>AR DARLING</vt:lpstr>
      <vt:lpstr>Arial</vt:lpstr>
      <vt:lpstr>Calibri</vt:lpstr>
      <vt:lpstr>Corbel</vt:lpstr>
      <vt:lpstr>Times New Roman</vt:lpstr>
      <vt:lpstr>Wingdings</vt:lpstr>
      <vt:lpstr>Paralaxa</vt:lpstr>
      <vt:lpstr>Môj život</vt:lpstr>
      <vt:lpstr>Laura Nováková</vt:lpstr>
      <vt:lpstr>Rodina</vt:lpstr>
      <vt:lpstr>Prezentácia programu PowerPoint</vt:lpstr>
      <vt:lpstr>Moje záľuby</vt:lpstr>
      <vt:lpstr>Moja najobľúbenejšia kniha</vt:lpstr>
      <vt:lpstr>Moje obľúbené zvieratá</vt:lpstr>
      <vt:lpstr>Môj obľúbený spevák/speváčka/skupina</vt:lpstr>
      <vt:lpstr>Prezentácia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PSLG</dc:creator>
  <cp:lastModifiedBy>PSLG</cp:lastModifiedBy>
  <cp:revision>16</cp:revision>
  <dcterms:created xsi:type="dcterms:W3CDTF">2016-04-25T18:54:18Z</dcterms:created>
  <dcterms:modified xsi:type="dcterms:W3CDTF">2016-05-03T02:51:27Z</dcterms:modified>
</cp:coreProperties>
</file>