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438C-EB11-452A-B53E-D9333AE99473}" type="datetimeFigureOut">
              <a:rPr lang="sk-SK" smtClean="0"/>
              <a:t>2.5.2016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8402-A407-4142-9285-931A8410EB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298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438C-EB11-452A-B53E-D9333AE99473}" type="datetimeFigureOut">
              <a:rPr lang="sk-SK" smtClean="0"/>
              <a:t>2.5.2016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8402-A407-4142-9285-931A8410EB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374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438C-EB11-452A-B53E-D9333AE99473}" type="datetimeFigureOut">
              <a:rPr lang="sk-SK" smtClean="0"/>
              <a:t>2.5.2016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8402-A407-4142-9285-931A8410EB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5950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438C-EB11-452A-B53E-D9333AE99473}" type="datetimeFigureOut">
              <a:rPr lang="sk-SK" smtClean="0"/>
              <a:t>2.5.2016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8402-A407-4142-9285-931A8410EBDC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3810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438C-EB11-452A-B53E-D9333AE99473}" type="datetimeFigureOut">
              <a:rPr lang="sk-SK" smtClean="0"/>
              <a:t>2.5.2016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8402-A407-4142-9285-931A8410EB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8710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438C-EB11-452A-B53E-D9333AE99473}" type="datetimeFigureOut">
              <a:rPr lang="sk-SK" smtClean="0"/>
              <a:t>2.5.2016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8402-A407-4142-9285-931A8410EB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2951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438C-EB11-452A-B53E-D9333AE99473}" type="datetimeFigureOut">
              <a:rPr lang="sk-SK" smtClean="0"/>
              <a:t>2.5.2016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8402-A407-4142-9285-931A8410EB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971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438C-EB11-452A-B53E-D9333AE99473}" type="datetimeFigureOut">
              <a:rPr lang="sk-SK" smtClean="0"/>
              <a:t>2.5.2016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8402-A407-4142-9285-931A8410EB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3057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438C-EB11-452A-B53E-D9333AE99473}" type="datetimeFigureOut">
              <a:rPr lang="sk-SK" smtClean="0"/>
              <a:t>2.5.2016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8402-A407-4142-9285-931A8410EB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486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438C-EB11-452A-B53E-D9333AE99473}" type="datetimeFigureOut">
              <a:rPr lang="sk-SK" smtClean="0"/>
              <a:t>2.5.2016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8402-A407-4142-9285-931A8410EB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885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438C-EB11-452A-B53E-D9333AE99473}" type="datetimeFigureOut">
              <a:rPr lang="sk-SK" smtClean="0"/>
              <a:t>2.5.2016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8402-A407-4142-9285-931A8410EB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936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438C-EB11-452A-B53E-D9333AE99473}" type="datetimeFigureOut">
              <a:rPr lang="sk-SK" smtClean="0"/>
              <a:t>2.5.2016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8402-A407-4142-9285-931A8410EB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874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438C-EB11-452A-B53E-D9333AE99473}" type="datetimeFigureOut">
              <a:rPr lang="sk-SK" smtClean="0"/>
              <a:t>2.5.2016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8402-A407-4142-9285-931A8410EB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794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438C-EB11-452A-B53E-D9333AE99473}" type="datetimeFigureOut">
              <a:rPr lang="sk-SK" smtClean="0"/>
              <a:t>2.5.2016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8402-A407-4142-9285-931A8410EB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116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438C-EB11-452A-B53E-D9333AE99473}" type="datetimeFigureOut">
              <a:rPr lang="sk-SK" smtClean="0"/>
              <a:t>2.5.2016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8402-A407-4142-9285-931A8410EB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654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438C-EB11-452A-B53E-D9333AE99473}" type="datetimeFigureOut">
              <a:rPr lang="sk-SK" smtClean="0"/>
              <a:t>2.5.2016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8402-A407-4142-9285-931A8410EB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866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438C-EB11-452A-B53E-D9333AE99473}" type="datetimeFigureOut">
              <a:rPr lang="sk-SK" smtClean="0"/>
              <a:t>2.5.2016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48402-A407-4142-9285-931A8410EB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162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29B438C-EB11-452A-B53E-D9333AE99473}" type="datetimeFigureOut">
              <a:rPr lang="sk-SK" smtClean="0"/>
              <a:t>2.5.2016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1248402-A407-4142-9285-931A8410EB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9689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49357" y="872710"/>
            <a:ext cx="11039059" cy="2957168"/>
          </a:xfrm>
        </p:spPr>
        <p:txBody>
          <a:bodyPr>
            <a:normAutofit/>
          </a:bodyPr>
          <a:lstStyle/>
          <a:p>
            <a:r>
              <a:rPr lang="sk-SK" sz="5400" dirty="0" smtClean="0"/>
              <a:t>Vytvorenie videa v </a:t>
            </a:r>
            <a:r>
              <a:rPr lang="sk-SK" sz="5400" dirty="0" err="1" smtClean="0"/>
              <a:t>Movie</a:t>
            </a:r>
            <a:r>
              <a:rPr lang="sk-SK" sz="5400" dirty="0" smtClean="0"/>
              <a:t> </a:t>
            </a:r>
            <a:r>
              <a:rPr lang="sk-SK" sz="5400" dirty="0" err="1"/>
              <a:t>M</a:t>
            </a:r>
            <a:r>
              <a:rPr lang="sk-SK" sz="5400" dirty="0" err="1" smtClean="0"/>
              <a:t>aker</a:t>
            </a:r>
            <a:r>
              <a:rPr lang="sk-SK" sz="5400" dirty="0" smtClean="0"/>
              <a:t> 2.6</a:t>
            </a:r>
            <a:endParaRPr lang="sk-SK" sz="5400" dirty="0"/>
          </a:p>
        </p:txBody>
      </p:sp>
      <p:pic>
        <p:nvPicPr>
          <p:cNvPr id="1026" name="Picture 2" descr="https://i.ytimg.com/vi/q6xEw47Oe-E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58" y="315105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9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Štruktúra hodiny: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dirty="0"/>
              <a:t>1. Administrácia hodiny (2 min.)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dirty="0"/>
              <a:t>2. Opakovanie – popis prostredia </a:t>
            </a:r>
            <a:r>
              <a:rPr lang="sk-SK" dirty="0" err="1"/>
              <a:t>Movie</a:t>
            </a:r>
            <a:r>
              <a:rPr lang="sk-SK" dirty="0"/>
              <a:t> </a:t>
            </a:r>
            <a:r>
              <a:rPr lang="sk-SK" dirty="0" err="1"/>
              <a:t>Maker</a:t>
            </a:r>
            <a:r>
              <a:rPr lang="sk-SK" dirty="0"/>
              <a:t> (3 min.)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dirty="0"/>
              <a:t>3. Motivácia (2 </a:t>
            </a:r>
            <a:r>
              <a:rPr lang="sk-SK" dirty="0" smtClean="0"/>
              <a:t>min.)</a:t>
            </a:r>
            <a:endParaRPr lang="sk-SK" dirty="0"/>
          </a:p>
          <a:p>
            <a:pPr marL="0" indent="0">
              <a:lnSpc>
                <a:spcPct val="150000"/>
              </a:lnSpc>
              <a:buNone/>
            </a:pPr>
            <a:r>
              <a:rPr lang="sk-SK" dirty="0"/>
              <a:t>4. Skupinová práca (20 </a:t>
            </a:r>
            <a:r>
              <a:rPr lang="sk-SK" dirty="0" smtClean="0"/>
              <a:t>min.)</a:t>
            </a:r>
            <a:endParaRPr lang="sk-SK" dirty="0"/>
          </a:p>
          <a:p>
            <a:pPr marL="0" indent="0">
              <a:lnSpc>
                <a:spcPct val="150000"/>
              </a:lnSpc>
              <a:buNone/>
            </a:pPr>
            <a:r>
              <a:rPr lang="sk-SK" dirty="0"/>
              <a:t>5. Kontrola skupinovej práce (12 min.)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dirty="0"/>
              <a:t>6. Hodnotenie práce a záver (6 min.)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248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Popis prostredia Windows </a:t>
            </a:r>
            <a:r>
              <a:rPr lang="sk-SK" dirty="0" err="1" smtClean="0"/>
              <a:t>Movie</a:t>
            </a:r>
            <a:r>
              <a:rPr lang="sk-SK" dirty="0" smtClean="0"/>
              <a:t> </a:t>
            </a:r>
            <a:r>
              <a:rPr lang="sk-SK" dirty="0" err="1" smtClean="0"/>
              <a:t>Maker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04730"/>
            <a:ext cx="12192000" cy="54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Motivácia</a:t>
            </a:r>
            <a:endParaRPr lang="sk-SK" dirty="0"/>
          </a:p>
        </p:txBody>
      </p:sp>
      <p:pic>
        <p:nvPicPr>
          <p:cNvPr id="4" name="mojatried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8627" y="1534077"/>
            <a:ext cx="7742238" cy="4351338"/>
          </a:xfrm>
        </p:spPr>
      </p:pic>
    </p:spTree>
    <p:extLst>
      <p:ext uri="{BB962C8B-B14F-4D97-AF65-F5344CB8AC3E}">
        <p14:creationId xmlns:p14="http://schemas.microsoft.com/office/powerpoint/2010/main" val="38711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Cieľ hodiny: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3200" dirty="0"/>
              <a:t>poznať prostredie </a:t>
            </a:r>
            <a:r>
              <a:rPr lang="sk-SK" sz="3200" dirty="0" err="1"/>
              <a:t>Movie</a:t>
            </a:r>
            <a:r>
              <a:rPr lang="sk-SK" sz="3200" dirty="0"/>
              <a:t> </a:t>
            </a:r>
            <a:r>
              <a:rPr lang="sk-SK" sz="3200" dirty="0" err="1"/>
              <a:t>Maker</a:t>
            </a:r>
            <a:endParaRPr lang="sk-SK" sz="3200" dirty="0"/>
          </a:p>
          <a:p>
            <a:pPr lvl="0"/>
            <a:r>
              <a:rPr lang="sk-SK" sz="3200" dirty="0"/>
              <a:t>vedieť vytvoriť jednoduché video</a:t>
            </a:r>
          </a:p>
          <a:p>
            <a:pPr lvl="0"/>
            <a:r>
              <a:rPr lang="sk-SK" sz="3200" dirty="0" smtClean="0"/>
              <a:t>vedieť </a:t>
            </a:r>
            <a:r>
              <a:rPr lang="sk-SK" sz="3200" dirty="0"/>
              <a:t>importovať súbory (fotky, zvuk) do programu</a:t>
            </a:r>
          </a:p>
          <a:p>
            <a:pPr lvl="0"/>
            <a:r>
              <a:rPr lang="sk-SK" sz="3200" dirty="0"/>
              <a:t>vedieť vložiť do videa hudbu </a:t>
            </a:r>
          </a:p>
          <a:p>
            <a:pPr lvl="0"/>
            <a:r>
              <a:rPr lang="sk-SK" sz="3200" dirty="0"/>
              <a:t>vedieť pridať do videa požadované efekty</a:t>
            </a:r>
          </a:p>
          <a:p>
            <a:pPr lvl="0"/>
            <a:r>
              <a:rPr lang="sk-SK" sz="3200" dirty="0"/>
              <a:t>vedieť vložiť prechody medzi jednotlivými fotkami</a:t>
            </a:r>
          </a:p>
          <a:p>
            <a:r>
              <a:rPr lang="sk-SK" sz="3200" dirty="0"/>
              <a:t>vedieť vkladať titulky do videa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3520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k-SK" dirty="0" smtClean="0"/>
              <a:t>Úloha: </a:t>
            </a:r>
            <a:br>
              <a:rPr lang="sk-SK" dirty="0" smtClean="0"/>
            </a:br>
            <a:r>
              <a:rPr lang="sk-SK" dirty="0"/>
              <a:t> </a:t>
            </a:r>
            <a:r>
              <a:rPr lang="sk-SK" dirty="0" smtClean="0"/>
              <a:t>              </a:t>
            </a:r>
            <a:r>
              <a:rPr lang="sk-SK" b="1" dirty="0" smtClean="0"/>
              <a:t>Vytvorte </a:t>
            </a:r>
            <a:r>
              <a:rPr lang="sk-SK" b="1" dirty="0"/>
              <a:t>video o svojej triede</a:t>
            </a:r>
            <a:r>
              <a:rPr lang="sk-SK" dirty="0"/>
              <a:t>.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u="sng" dirty="0" smtClean="0"/>
              <a:t>Požiadavky</a:t>
            </a:r>
            <a:r>
              <a:rPr lang="sk-SK" u="sng" dirty="0"/>
              <a:t>:</a:t>
            </a:r>
            <a:endParaRPr lang="sk-SK" dirty="0"/>
          </a:p>
          <a:p>
            <a:pPr lvl="0"/>
            <a:r>
              <a:rPr lang="sk-SK" b="1" dirty="0"/>
              <a:t>dĺžka filmu 1 -2 minúty,</a:t>
            </a:r>
            <a:endParaRPr lang="sk-SK" dirty="0"/>
          </a:p>
          <a:p>
            <a:pPr lvl="0"/>
            <a:r>
              <a:rPr lang="sk-SK" b="1" dirty="0"/>
              <a:t>film ozvučte obľúbenou pesničkou s vhodným textom,</a:t>
            </a:r>
            <a:endParaRPr lang="sk-SK" dirty="0"/>
          </a:p>
          <a:p>
            <a:pPr lvl="0"/>
            <a:r>
              <a:rPr lang="sk-SK" b="1" dirty="0"/>
              <a:t>k obrázkom pridajte komentár, napr. mená spolužiakov, názov akcie, dátum konania....</a:t>
            </a:r>
            <a:endParaRPr lang="sk-SK" dirty="0"/>
          </a:p>
          <a:p>
            <a:pPr lvl="0"/>
            <a:r>
              <a:rPr lang="sk-SK" b="1" dirty="0"/>
              <a:t>vo filme použite efekty videa,</a:t>
            </a:r>
            <a:endParaRPr lang="sk-SK" dirty="0"/>
          </a:p>
          <a:p>
            <a:pPr lvl="0"/>
            <a:r>
              <a:rPr lang="sk-SK" b="1" dirty="0"/>
              <a:t>vo filme použite aspoň 2 prechody medzi jednotlivými obrázkami,</a:t>
            </a:r>
            <a:endParaRPr lang="sk-SK" dirty="0"/>
          </a:p>
          <a:p>
            <a:pPr lvl="0"/>
            <a:r>
              <a:rPr lang="sk-SK" b="1" dirty="0"/>
              <a:t>vo filme použite aspoň titulky na začiatku a konci filmu.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036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Hodnotenie: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975611"/>
              </p:ext>
            </p:extLst>
          </p:nvPr>
        </p:nvGraphicFramePr>
        <p:xfrm>
          <a:off x="838200" y="1571221"/>
          <a:ext cx="10515600" cy="4610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3479"/>
                <a:gridCol w="1071433"/>
                <a:gridCol w="1071433"/>
                <a:gridCol w="919144"/>
                <a:gridCol w="1040111"/>
              </a:tblGrid>
              <a:tr h="512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skupina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3.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dĺžka filmu:     + </a:t>
                      </a:r>
                      <a:r>
                        <a:rPr lang="sk-SK" sz="2000" dirty="0" err="1">
                          <a:effectLst/>
                        </a:rPr>
                        <a:t>dodržené</a:t>
                      </a:r>
                      <a:r>
                        <a:rPr lang="sk-SK" sz="2000" dirty="0">
                          <a:effectLst/>
                        </a:rPr>
                        <a:t>              - nedodržané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ozvučenie:       + vhodný výber       - nevhodný výber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komentár:        + </a:t>
                      </a:r>
                      <a:r>
                        <a:rPr lang="sk-SK" sz="2000" dirty="0" err="1">
                          <a:effectLst/>
                        </a:rPr>
                        <a:t>dodržené</a:t>
                      </a:r>
                      <a:r>
                        <a:rPr lang="sk-SK" sz="2000" dirty="0">
                          <a:effectLst/>
                        </a:rPr>
                        <a:t>              - nedodržané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efekty:             + </a:t>
                      </a:r>
                      <a:r>
                        <a:rPr lang="sk-SK" sz="2000" dirty="0" err="1">
                          <a:effectLst/>
                        </a:rPr>
                        <a:t>dodržené</a:t>
                      </a:r>
                      <a:r>
                        <a:rPr lang="sk-SK" sz="2000" dirty="0">
                          <a:effectLst/>
                        </a:rPr>
                        <a:t>              - nedodržané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prechody:        + </a:t>
                      </a:r>
                      <a:r>
                        <a:rPr lang="sk-SK" sz="2000" dirty="0" err="1">
                          <a:effectLst/>
                        </a:rPr>
                        <a:t>dodržené</a:t>
                      </a:r>
                      <a:r>
                        <a:rPr lang="sk-SK" sz="2000" dirty="0">
                          <a:effectLst/>
                        </a:rPr>
                        <a:t>              - nedodržané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titulky:            + </a:t>
                      </a:r>
                      <a:r>
                        <a:rPr lang="sk-SK" sz="2000" dirty="0" err="1">
                          <a:effectLst/>
                        </a:rPr>
                        <a:t>dodržené</a:t>
                      </a:r>
                      <a:r>
                        <a:rPr lang="sk-SK" sz="2000" dirty="0">
                          <a:effectLst/>
                        </a:rPr>
                        <a:t>              - nedodržané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hodnotenie:       známkou:   1 – 2 – 3 – 4 – 5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 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 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poradie skupín:   1 – najlepšia    4 - najhoršia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 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 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 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 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3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ĺbka">
  <a:themeElements>
    <a:clrScheme name="Hĺbka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Hĺbk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ĺbk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TM04033923[[fn=Hĺbka]]</Template>
  <TotalTime>20</TotalTime>
  <Words>195</Words>
  <Application>Microsoft Office PowerPoint</Application>
  <PresentationFormat>Širokouhlá</PresentationFormat>
  <Paragraphs>72</Paragraphs>
  <Slides>7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Times New Roman</vt:lpstr>
      <vt:lpstr>Hĺbka</vt:lpstr>
      <vt:lpstr>Vytvorenie videa v Movie Maker 2.6</vt:lpstr>
      <vt:lpstr>Štruktúra hodiny:</vt:lpstr>
      <vt:lpstr>Popis prostredia Windows Movie Maker</vt:lpstr>
      <vt:lpstr>Motivácia</vt:lpstr>
      <vt:lpstr>Cieľ hodiny:</vt:lpstr>
      <vt:lpstr>Úloha:                 Vytvorte video o svojej triede. </vt:lpstr>
      <vt:lpstr>Hodnotenie: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Vytvorenie videa v Movie Maker 2.6</dc:title>
  <dc:creator>PSLG</dc:creator>
  <cp:lastModifiedBy>PSLG</cp:lastModifiedBy>
  <cp:revision>4</cp:revision>
  <dcterms:created xsi:type="dcterms:W3CDTF">2016-05-02T18:56:16Z</dcterms:created>
  <dcterms:modified xsi:type="dcterms:W3CDTF">2016-05-02T19:17:01Z</dcterms:modified>
</cp:coreProperties>
</file>