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6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8" r:id="rId9"/>
    <p:sldId id="269" r:id="rId10"/>
    <p:sldId id="270" r:id="rId11"/>
    <p:sldId id="271" r:id="rId12"/>
    <p:sldId id="272" r:id="rId13"/>
    <p:sldId id="265" r:id="rId14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298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374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5950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3810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8710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2951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9716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3057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486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8856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2936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8744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794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41168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0654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866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162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229B438C-EB11-452A-B53E-D9333AE99473}" type="datetimeFigureOut">
              <a:rPr lang="sk-SK" smtClean="0"/>
              <a:t>3.5.2016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1248402-A407-4142-9285-931A8410EBD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9689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skominformatika.wbl.sk/Imagin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49357" y="872710"/>
            <a:ext cx="11039059" cy="2957168"/>
          </a:xfrm>
        </p:spPr>
        <p:txBody>
          <a:bodyPr>
            <a:normAutofit/>
          </a:bodyPr>
          <a:lstStyle/>
          <a:p>
            <a:r>
              <a:rPr lang="sk-SK" sz="9600" dirty="0" err="1" smtClean="0"/>
              <a:t>Imagine</a:t>
            </a:r>
            <a:r>
              <a:rPr lang="sk-SK" sz="9600" dirty="0" smtClean="0"/>
              <a:t> - opakuj</a:t>
            </a:r>
            <a:endParaRPr lang="sk-SK" sz="9600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97428"/>
            <a:ext cx="4359766" cy="2760572"/>
          </a:xfrm>
          <a:prstGeom prst="rect">
            <a:avLst/>
          </a:prstGeom>
        </p:spPr>
      </p:pic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6536" y="0"/>
            <a:ext cx="1545464" cy="1944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98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6: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50783" y="1519706"/>
            <a:ext cx="4121240" cy="423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17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7: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6389" y="1532585"/>
            <a:ext cx="4043966" cy="387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7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8: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20000" y="2588653"/>
            <a:ext cx="10233800" cy="3588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vp</a:t>
            </a:r>
            <a:r>
              <a:rPr lang="sk-SK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 opakuj 6 [bod 30 do 30]</a:t>
            </a:r>
            <a:endParaRPr lang="sk-SK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8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 budúcu </a:t>
            </a:r>
            <a:r>
              <a:rPr lang="sk-SK" dirty="0" smtClean="0"/>
              <a:t>hodinu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k-SK" sz="4800" dirty="0" smtClean="0"/>
          </a:p>
          <a:p>
            <a:pPr marL="0" indent="0">
              <a:buNone/>
            </a:pPr>
            <a:r>
              <a:rPr lang="sk-SK" sz="4800" dirty="0" smtClean="0"/>
              <a:t>n</a:t>
            </a:r>
            <a:r>
              <a:rPr lang="sk-SK" sz="4800" dirty="0" smtClean="0"/>
              <a:t>aučíte korytnačku nový príkaz</a:t>
            </a:r>
            <a:endParaRPr lang="sk-SK" sz="4800" dirty="0"/>
          </a:p>
        </p:txBody>
      </p:sp>
    </p:spTree>
    <p:extLst>
      <p:ext uri="{BB962C8B-B14F-4D97-AF65-F5344CB8AC3E}">
        <p14:creationId xmlns:p14="http://schemas.microsoft.com/office/powerpoint/2010/main" val="268560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Štruktúra hodiny: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3600" dirty="0"/>
              <a:t>1. Administrácia hodiny (2 min.)</a:t>
            </a:r>
          </a:p>
          <a:p>
            <a:pPr marL="0" indent="0">
              <a:buNone/>
            </a:pPr>
            <a:r>
              <a:rPr lang="sk-SK" sz="3600" dirty="0"/>
              <a:t>2. Opakovanie – test „</a:t>
            </a:r>
            <a:r>
              <a:rPr lang="sk-SK" sz="3600" dirty="0">
                <a:hlinkClick r:id="rId2"/>
              </a:rPr>
              <a:t>základné príkazy</a:t>
            </a:r>
            <a:r>
              <a:rPr lang="sk-SK" sz="3600" dirty="0"/>
              <a:t>“ (3 min.)</a:t>
            </a:r>
          </a:p>
          <a:p>
            <a:pPr marL="0" indent="0">
              <a:buNone/>
            </a:pPr>
            <a:r>
              <a:rPr lang="sk-SK" sz="3600" dirty="0"/>
              <a:t>3. Motivácia </a:t>
            </a:r>
            <a:r>
              <a:rPr lang="sk-SK" sz="3600" dirty="0" smtClean="0"/>
              <a:t>– úloha 1 (4 </a:t>
            </a:r>
            <a:r>
              <a:rPr lang="sk-SK" sz="3600" dirty="0"/>
              <a:t>min)</a:t>
            </a:r>
          </a:p>
          <a:p>
            <a:pPr marL="0" indent="0">
              <a:buNone/>
            </a:pPr>
            <a:r>
              <a:rPr lang="sk-SK" sz="3600" dirty="0"/>
              <a:t>4. Skupinová práca (26 min)</a:t>
            </a:r>
          </a:p>
          <a:p>
            <a:pPr marL="0" indent="0">
              <a:buNone/>
            </a:pPr>
            <a:r>
              <a:rPr lang="sk-SK" sz="3600" dirty="0"/>
              <a:t>5. Kontrola skupinovej práce (4 min.)</a:t>
            </a:r>
          </a:p>
          <a:p>
            <a:pPr marL="0" indent="0">
              <a:buNone/>
            </a:pPr>
            <a:r>
              <a:rPr lang="sk-SK" sz="3600" dirty="0"/>
              <a:t>6. Hodnotenie práce a záver (6 min.)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222480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Popis prostredia </a:t>
            </a:r>
            <a:r>
              <a:rPr lang="sk-SK" dirty="0" err="1" smtClean="0"/>
              <a:t>Imagine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68192"/>
            <a:ext cx="12191999" cy="538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Motivácia</a:t>
            </a:r>
            <a:br>
              <a:rPr lang="sk-SK" dirty="0" smtClean="0"/>
            </a:br>
            <a:r>
              <a:rPr lang="sk-SK" u="heavy" dirty="0"/>
              <a:t>Úloha 1: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Vyskúšajte, čo nakreslíte postupnosťou príkazov: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80608" y="2430932"/>
            <a:ext cx="10233800" cy="42918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30</a:t>
            </a:r>
          </a:p>
          <a:p>
            <a:pPr marL="0" indent="0">
              <a:buNone/>
            </a:pP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nechFp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do 120 bod 60 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</a:p>
          <a:p>
            <a:pPr marL="0" indent="0">
              <a:buNone/>
            </a:pP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nechFp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do 120 bod 60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nechFp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do 120 bod 60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nechFp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do 120 bod 60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</a:t>
            </a:r>
            <a:r>
              <a:rPr lang="sk-SK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</a:p>
          <a:p>
            <a:pPr marL="0" indent="0">
              <a:buNone/>
            </a:pP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nechFp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do 120 bod 60 </a:t>
            </a:r>
            <a:r>
              <a:rPr lang="sk-SK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vz</a:t>
            </a:r>
            <a:r>
              <a:rPr lang="sk-SK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120</a:t>
            </a:r>
          </a:p>
          <a:p>
            <a:pPr marL="0" indent="0">
              <a:buNone/>
            </a:pPr>
            <a:endParaRPr lang="sk-SK" sz="4400" dirty="0"/>
          </a:p>
          <a:p>
            <a:pPr marL="0" indent="0">
              <a:buNone/>
            </a:pPr>
            <a:endParaRPr lang="sk-SK" sz="4400" dirty="0"/>
          </a:p>
        </p:txBody>
      </p:sp>
    </p:spTree>
    <p:extLst>
      <p:ext uri="{BB962C8B-B14F-4D97-AF65-F5344CB8AC3E}">
        <p14:creationId xmlns:p14="http://schemas.microsoft.com/office/powerpoint/2010/main" val="38711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Riešenie:</a:t>
            </a:r>
            <a:endParaRPr lang="sk-SK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025" y="1481070"/>
            <a:ext cx="5512158" cy="472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89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sk-SK" dirty="0"/>
              <a:t>Na konci hodiny budeš vedieť: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k-SK" sz="4800" dirty="0"/>
              <a:t>rozpoznať opakujúce sa vzory pri riešení zadaného problému,</a:t>
            </a:r>
          </a:p>
          <a:p>
            <a:pPr lvl="0"/>
            <a:r>
              <a:rPr lang="sk-SK" sz="4800" dirty="0"/>
              <a:t>rozpoznať, aká časť algoritmu sa má vykonať pred, počas a po skončení cyklu,</a:t>
            </a:r>
          </a:p>
          <a:p>
            <a:pPr lvl="0"/>
            <a:r>
              <a:rPr lang="sk-SK" sz="4800" dirty="0"/>
              <a:t>stanoviť počet opakovaní pomocou hodnoty,</a:t>
            </a:r>
          </a:p>
          <a:p>
            <a:pPr lvl="0"/>
            <a:r>
              <a:rPr lang="sk-SK" sz="4800" dirty="0"/>
              <a:t>riešiť problémy, ktoré vyžadujú známy počet opakovaní,</a:t>
            </a:r>
          </a:p>
          <a:p>
            <a:pPr lvl="0"/>
            <a:r>
              <a:rPr lang="sk-SK" sz="4800" dirty="0"/>
              <a:t>zapísať riešenie problému s cyklom pomocou jazyka,</a:t>
            </a:r>
          </a:p>
          <a:p>
            <a:r>
              <a:rPr lang="sk-SK" sz="4800" dirty="0"/>
              <a:t>interpretovať algoritmy s cyklami,</a:t>
            </a:r>
            <a:endParaRPr lang="sk-SK" sz="4800" dirty="0"/>
          </a:p>
        </p:txBody>
      </p:sp>
    </p:spTree>
    <p:extLst>
      <p:ext uri="{BB962C8B-B14F-4D97-AF65-F5344CB8AC3E}">
        <p14:creationId xmlns:p14="http://schemas.microsoft.com/office/powerpoint/2010/main" val="335202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3: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4569" y="1455313"/>
            <a:ext cx="4443211" cy="430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7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4: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2146" y="1326525"/>
            <a:ext cx="4185634" cy="3850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8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Úloha 5: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3511" y="1481070"/>
            <a:ext cx="3490174" cy="3709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9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ĺbka">
  <a:themeElements>
    <a:clrScheme name="Hĺbka">
      <a:dk1>
        <a:sysClr val="windowText" lastClr="000000"/>
      </a:dk1>
      <a:lt1>
        <a:sysClr val="window" lastClr="FFFFFF"/>
      </a:lt1>
      <a:dk2>
        <a:srgbClr val="454551"/>
      </a:dk2>
      <a:lt2>
        <a:srgbClr val="F2ACD2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Hĺbk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ĺbk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3016C5A4-E631-4977-A608-ACFB475526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187</Words>
  <Application>Microsoft Office PowerPoint</Application>
  <PresentationFormat>Širokouhlá</PresentationFormat>
  <Paragraphs>38</Paragraphs>
  <Slides>13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7" baseType="lpstr">
      <vt:lpstr>Arial</vt:lpstr>
      <vt:lpstr>Corbel</vt:lpstr>
      <vt:lpstr>Times New Roman</vt:lpstr>
      <vt:lpstr>Hĺbka</vt:lpstr>
      <vt:lpstr>Imagine - opakuj</vt:lpstr>
      <vt:lpstr>Štruktúra hodiny:</vt:lpstr>
      <vt:lpstr>Popis prostredia Imagine</vt:lpstr>
      <vt:lpstr>Motivácia Úloha 1: Vyskúšajte, čo nakreslíte postupnosťou príkazov: </vt:lpstr>
      <vt:lpstr>Riešenie:</vt:lpstr>
      <vt:lpstr>Na konci hodiny budeš vedieť:</vt:lpstr>
      <vt:lpstr>Úloha 3:</vt:lpstr>
      <vt:lpstr>Úloha 4:</vt:lpstr>
      <vt:lpstr>Úloha 5:</vt:lpstr>
      <vt:lpstr>Úloha 6:</vt:lpstr>
      <vt:lpstr>Úloha 7:</vt:lpstr>
      <vt:lpstr>Úloha 8:</vt:lpstr>
      <vt:lpstr>Na budúcu hodinu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Vytvorenie videa v Movie Maker 2.6</dc:title>
  <dc:creator>PSLG</dc:creator>
  <cp:lastModifiedBy>PSLG</cp:lastModifiedBy>
  <cp:revision>12</cp:revision>
  <dcterms:created xsi:type="dcterms:W3CDTF">2016-05-02T18:56:16Z</dcterms:created>
  <dcterms:modified xsi:type="dcterms:W3CDTF">2016-05-03T17:30:08Z</dcterms:modified>
</cp:coreProperties>
</file>