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_rok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cez týždeň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Hárok1!$A$2:$A$5</c:f>
              <c:strCache>
                <c:ptCount val="4"/>
                <c:pt idx="0">
                  <c:v>hrám hry</c:v>
                </c:pt>
                <c:pt idx="1">
                  <c:v>pracujem</c:v>
                </c:pt>
                <c:pt idx="2">
                  <c:v>pozerám film</c:v>
                </c:pt>
                <c:pt idx="3">
                  <c:v>Facebook a pod.</c:v>
                </c:pt>
              </c:strCache>
            </c:strRef>
          </c:cat>
          <c:val>
            <c:numRef>
              <c:f>Hárok1!$B$2:$B$5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0.5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cez víkend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Hárok1!$A$2:$A$5</c:f>
              <c:strCache>
                <c:ptCount val="4"/>
                <c:pt idx="0">
                  <c:v>hrám hry</c:v>
                </c:pt>
                <c:pt idx="1">
                  <c:v>pracujem</c:v>
                </c:pt>
                <c:pt idx="2">
                  <c:v>pozerám film</c:v>
                </c:pt>
                <c:pt idx="3">
                  <c:v>Facebook a pod.</c:v>
                </c:pt>
              </c:strCache>
            </c:strRef>
          </c:cat>
          <c:val>
            <c:numRef>
              <c:f>Hárok1!$C$2:$C$5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cez prázdniny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cat>
            <c:strRef>
              <c:f>Hárok1!$A$2:$A$5</c:f>
              <c:strCache>
                <c:ptCount val="4"/>
                <c:pt idx="0">
                  <c:v>hrám hry</c:v>
                </c:pt>
                <c:pt idx="1">
                  <c:v>pracujem</c:v>
                </c:pt>
                <c:pt idx="2">
                  <c:v>pozerám film</c:v>
                </c:pt>
                <c:pt idx="3">
                  <c:v>Facebook a pod.</c:v>
                </c:pt>
              </c:strCache>
            </c:strRef>
          </c:cat>
          <c:val>
            <c:numRef>
              <c:f>Hárok1!$D$2:$D$5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64870160"/>
        <c:axId val="64878864"/>
        <c:axId val="0"/>
      </c:bar3DChart>
      <c:catAx>
        <c:axId val="6487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4878864"/>
        <c:crosses val="autoZero"/>
        <c:auto val="1"/>
        <c:lblAlgn val="ctr"/>
        <c:lblOffset val="100"/>
        <c:noMultiLvlLbl val="0"/>
      </c:catAx>
      <c:valAx>
        <c:axId val="6487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487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298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374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5950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3810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8710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2951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9716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305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486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885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936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874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794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116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65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866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162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29B438C-EB11-452A-B53E-D9333AE99473}" type="datetimeFigureOut">
              <a:rPr lang="sk-SK" smtClean="0"/>
              <a:t>3.5.2016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1248402-A407-4142-9285-931A8410EBD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96892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ymmoldava.sk/ICV/INF/hotpot/informacie/zasadyprezentacii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skominformatika.wbl.sk/MS-PowerPoin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49357" y="872710"/>
            <a:ext cx="11039059" cy="2957168"/>
          </a:xfrm>
        </p:spPr>
        <p:txBody>
          <a:bodyPr>
            <a:normAutofit/>
          </a:bodyPr>
          <a:lstStyle/>
          <a:p>
            <a:r>
              <a:rPr lang="sk-SK" sz="4800" dirty="0" smtClean="0"/>
              <a:t>Vkladanie textu a obrázkov do prezentácie</a:t>
            </a:r>
            <a:endParaRPr lang="sk-SK" sz="4800" dirty="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0513" y="3400023"/>
            <a:ext cx="3168203" cy="311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98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Štruktúra hodiny: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dirty="0"/>
              <a:t>1. Administrácia hodiny (2 min.)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2. Opakovanie – </a:t>
            </a:r>
            <a:r>
              <a:rPr lang="sk-SK" dirty="0" smtClean="0"/>
              <a:t>test </a:t>
            </a:r>
            <a:r>
              <a:rPr lang="sk-SK" dirty="0" smtClean="0">
                <a:hlinkClick r:id="rId2"/>
              </a:rPr>
              <a:t>„zásady a </a:t>
            </a:r>
            <a:r>
              <a:rPr lang="sk-SK" dirty="0" smtClean="0">
                <a:hlinkClick r:id="rId2"/>
              </a:rPr>
              <a:t>pravidlá“</a:t>
            </a:r>
            <a:r>
              <a:rPr lang="sk-SK" dirty="0" smtClean="0"/>
              <a:t>  </a:t>
            </a:r>
            <a:r>
              <a:rPr lang="sk-SK" dirty="0" smtClean="0"/>
              <a:t>(5 </a:t>
            </a:r>
            <a:r>
              <a:rPr lang="sk-SK" dirty="0"/>
              <a:t>min</a:t>
            </a:r>
            <a:r>
              <a:rPr lang="sk-SK" dirty="0" smtClean="0"/>
              <a:t>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- popis prostredia PowerPointu</a:t>
            </a:r>
            <a:endParaRPr lang="sk-SK" dirty="0"/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3. Motivácia </a:t>
            </a:r>
            <a:r>
              <a:rPr lang="sk-SK" dirty="0" smtClean="0"/>
              <a:t>(2 min.)</a:t>
            </a:r>
            <a:endParaRPr lang="sk-SK" dirty="0"/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4. </a:t>
            </a:r>
            <a:r>
              <a:rPr lang="sk-SK" dirty="0" smtClean="0"/>
              <a:t>Samostatná </a:t>
            </a:r>
            <a:r>
              <a:rPr lang="sk-SK" dirty="0"/>
              <a:t>práca (</a:t>
            </a:r>
            <a:r>
              <a:rPr lang="sk-SK" dirty="0" smtClean="0"/>
              <a:t>23 min.)</a:t>
            </a:r>
            <a:endParaRPr lang="sk-SK" dirty="0"/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5. Kontrola </a:t>
            </a:r>
            <a:r>
              <a:rPr lang="sk-SK" dirty="0" smtClean="0"/>
              <a:t>samostatnej </a:t>
            </a:r>
            <a:r>
              <a:rPr lang="sk-SK" dirty="0"/>
              <a:t>práce (</a:t>
            </a:r>
            <a:r>
              <a:rPr lang="sk-SK" dirty="0" smtClean="0"/>
              <a:t>10 </a:t>
            </a:r>
            <a:r>
              <a:rPr lang="sk-SK" dirty="0"/>
              <a:t>min.)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dirty="0"/>
              <a:t>6. Hodnotenie práce a záver </a:t>
            </a:r>
            <a:r>
              <a:rPr lang="sk-SK" dirty="0" smtClean="0"/>
              <a:t>(3 </a:t>
            </a:r>
            <a:r>
              <a:rPr lang="sk-SK" dirty="0"/>
              <a:t>min.)</a:t>
            </a:r>
          </a:p>
        </p:txBody>
      </p:sp>
    </p:spTree>
    <p:extLst>
      <p:ext uri="{BB962C8B-B14F-4D97-AF65-F5344CB8AC3E}">
        <p14:creationId xmlns:p14="http://schemas.microsoft.com/office/powerpoint/2010/main" val="22248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Popis prostredia </a:t>
            </a:r>
            <a:r>
              <a:rPr lang="sk-SK" dirty="0" smtClean="0"/>
              <a:t>MS PowerPoint</a:t>
            </a:r>
            <a:endParaRPr lang="sk-SK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52282"/>
            <a:ext cx="12191999" cy="550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7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80608" y="2430932"/>
            <a:ext cx="10233800" cy="1651671"/>
          </a:xfrm>
        </p:spPr>
        <p:txBody>
          <a:bodyPr>
            <a:normAutofit/>
          </a:bodyPr>
          <a:lstStyle/>
          <a:p>
            <a:r>
              <a:rPr lang="sk-SK" sz="4400" dirty="0" smtClean="0"/>
              <a:t>Ohodnoťte prezentáciu z minulej hodiny</a:t>
            </a:r>
          </a:p>
          <a:p>
            <a:pPr algn="ctr"/>
            <a:r>
              <a:rPr lang="sk-SK" sz="4400" dirty="0" smtClean="0">
                <a:hlinkClick r:id="rId2"/>
              </a:rPr>
              <a:t>Prezentácia</a:t>
            </a:r>
            <a:r>
              <a:rPr lang="sk-SK" sz="4400" dirty="0" smtClean="0"/>
              <a:t> </a:t>
            </a:r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val="38711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dirty="0"/>
              <a:t>Na konci hodiny budeš vedieť: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4800" dirty="0" smtClean="0"/>
              <a:t>vložiť </a:t>
            </a:r>
            <a:r>
              <a:rPr lang="sk-SK" sz="4800" dirty="0"/>
              <a:t>textové </a:t>
            </a:r>
            <a:r>
              <a:rPr lang="sk-SK" sz="4800" dirty="0" smtClean="0"/>
              <a:t>pole do prezentácie a</a:t>
            </a:r>
            <a:r>
              <a:rPr lang="sk-SK" sz="4800" dirty="0"/>
              <a:t> upraviť ho (presun, zmena veľkosti</a:t>
            </a:r>
            <a:r>
              <a:rPr lang="sk-SK" sz="4800" dirty="0" smtClean="0"/>
              <a:t>)</a:t>
            </a:r>
            <a:endParaRPr lang="sk-SK" sz="4800" dirty="0"/>
          </a:p>
          <a:p>
            <a:pPr lvl="0" algn="just"/>
            <a:r>
              <a:rPr lang="sk-SK" sz="4800" dirty="0" smtClean="0"/>
              <a:t>vložiť </a:t>
            </a:r>
            <a:r>
              <a:rPr lang="sk-SK" sz="4800" dirty="0"/>
              <a:t>obrázok z internetu, </a:t>
            </a:r>
            <a:r>
              <a:rPr lang="sk-SK" sz="4800" dirty="0" err="1"/>
              <a:t>Klipartu</a:t>
            </a:r>
            <a:r>
              <a:rPr lang="sk-SK" sz="4800" dirty="0"/>
              <a:t> a upraviť </a:t>
            </a:r>
            <a:r>
              <a:rPr lang="sk-SK" sz="4800" dirty="0" smtClean="0"/>
              <a:t>ho</a:t>
            </a:r>
            <a:endParaRPr lang="sk-SK" sz="4800" dirty="0"/>
          </a:p>
          <a:p>
            <a:pPr algn="just"/>
            <a:r>
              <a:rPr lang="sk-SK" sz="4800" dirty="0" smtClean="0"/>
              <a:t>vložiť </a:t>
            </a:r>
            <a:r>
              <a:rPr lang="sk-SK" sz="4800" dirty="0"/>
              <a:t>obrázok ako pozadie snímky.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335202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k-SK" dirty="0" smtClean="0"/>
              <a:t>Hodnotenie: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> </a:t>
            </a:r>
            <a:r>
              <a:rPr lang="sk-SK" dirty="0" smtClean="0"/>
              <a:t>              </a:t>
            </a:r>
            <a:endParaRPr lang="sk-SK" b="1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u="sng" dirty="0" smtClean="0"/>
          </a:p>
          <a:p>
            <a:r>
              <a:rPr lang="sk-SK" sz="4400" dirty="0" smtClean="0"/>
              <a:t>Kritéria hodnotenia:</a:t>
            </a:r>
          </a:p>
          <a:p>
            <a:pPr marL="0" indent="0">
              <a:buNone/>
            </a:pPr>
            <a:r>
              <a:rPr lang="sk-SK" sz="3200" dirty="0" smtClean="0"/>
              <a:t>                                               - žiak splnil požiadavky  - A</a:t>
            </a:r>
          </a:p>
          <a:p>
            <a:pPr marL="0" indent="0">
              <a:buNone/>
            </a:pPr>
            <a:r>
              <a:rPr lang="sk-SK" sz="3200" dirty="0"/>
              <a:t> </a:t>
            </a:r>
            <a:r>
              <a:rPr lang="sk-SK" sz="3200" dirty="0" smtClean="0"/>
              <a:t>                                              - ž</a:t>
            </a:r>
            <a:r>
              <a:rPr lang="sk-SK" sz="3200" dirty="0" smtClean="0"/>
              <a:t>iak splnil požiadavky čiastočne - ?</a:t>
            </a:r>
          </a:p>
          <a:p>
            <a:pPr marL="0" indent="0">
              <a:buNone/>
            </a:pPr>
            <a:r>
              <a:rPr lang="sk-SK" sz="3200" dirty="0"/>
              <a:t> </a:t>
            </a:r>
            <a:r>
              <a:rPr lang="sk-SK" sz="3200" dirty="0" smtClean="0"/>
              <a:t>                                              - žiak nesplnil požiadavky - N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10363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Hodnotenie: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28142"/>
              </p:ext>
            </p:extLst>
          </p:nvPr>
        </p:nvGraphicFramePr>
        <p:xfrm>
          <a:off x="1120774" y="1439259"/>
          <a:ext cx="10233026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0921"/>
                <a:gridCol w="1392421"/>
                <a:gridCol w="1392421"/>
                <a:gridCol w="1392421"/>
                <a:gridCol w="1392421"/>
                <a:gridCol w="1392421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Priezvisko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Koníček</a:t>
                      </a:r>
                    </a:p>
                    <a:p>
                      <a:r>
                        <a:rPr lang="sk-SK" dirty="0" smtClean="0"/>
                        <a:t>-obrázok</a:t>
                      </a:r>
                    </a:p>
                    <a:p>
                      <a:r>
                        <a:rPr lang="sk-SK" baseline="0" dirty="0" smtClean="0"/>
                        <a:t>-</a:t>
                      </a:r>
                      <a:r>
                        <a:rPr lang="sk-SK" dirty="0" smtClean="0"/>
                        <a:t>text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Kniha</a:t>
                      </a:r>
                    </a:p>
                    <a:p>
                      <a:r>
                        <a:rPr lang="sk-SK" dirty="0" smtClean="0"/>
                        <a:t>-obrázok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Zvieratá</a:t>
                      </a:r>
                    </a:p>
                    <a:p>
                      <a:r>
                        <a:rPr lang="sk-SK" dirty="0" smtClean="0"/>
                        <a:t>-obrázky</a:t>
                      </a:r>
                    </a:p>
                    <a:p>
                      <a:r>
                        <a:rPr lang="sk-SK" dirty="0" smtClean="0"/>
                        <a:t>-text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Spevák</a:t>
                      </a:r>
                    </a:p>
                    <a:p>
                      <a:r>
                        <a:rPr lang="sk-SK" dirty="0" smtClean="0"/>
                        <a:t>-obrázok</a:t>
                      </a:r>
                    </a:p>
                    <a:p>
                      <a:r>
                        <a:rPr lang="sk-SK" dirty="0" smtClean="0"/>
                        <a:t>-text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Známka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6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5978" y="0"/>
            <a:ext cx="10018713" cy="1039969"/>
          </a:xfrm>
        </p:spPr>
        <p:txBody>
          <a:bodyPr/>
          <a:lstStyle/>
          <a:p>
            <a:r>
              <a:rPr lang="sk-SK" dirty="0" smtClean="0"/>
              <a:t>Môj deň pri počítači</a:t>
            </a:r>
            <a:endParaRPr lang="sk-SK" dirty="0"/>
          </a:p>
        </p:txBody>
      </p:sp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045363"/>
              </p:ext>
            </p:extLst>
          </p:nvPr>
        </p:nvGraphicFramePr>
        <p:xfrm>
          <a:off x="2382591" y="2057400"/>
          <a:ext cx="8538694" cy="4369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BlokTextu 3"/>
          <p:cNvSpPr txBox="1"/>
          <p:nvPr/>
        </p:nvSpPr>
        <p:spPr>
          <a:xfrm>
            <a:off x="1625978" y="1039969"/>
            <a:ext cx="107538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>
                <a:solidFill>
                  <a:prstClr val="black"/>
                </a:solidFill>
                <a:latin typeface="Lucida Calligraphy" panose="03010101010101010101" pitchFamily="66" charset="0"/>
              </a:rPr>
              <a:t>Počet hodín strávených pri počítači v jeden deň cez týždeň, cez víkend, cez prázdniny.</a:t>
            </a:r>
          </a:p>
        </p:txBody>
      </p:sp>
    </p:spTree>
    <p:extLst>
      <p:ext uri="{BB962C8B-B14F-4D97-AF65-F5344CB8AC3E}">
        <p14:creationId xmlns:p14="http://schemas.microsoft.com/office/powerpoint/2010/main" val="13926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 budúcu hodinu sa naučíte: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/>
              <a:t>p</a:t>
            </a:r>
            <a:r>
              <a:rPr lang="sk-SK" sz="4800" dirty="0" smtClean="0"/>
              <a:t>rechody snímok</a:t>
            </a:r>
          </a:p>
          <a:p>
            <a:r>
              <a:rPr lang="sk-SK" sz="4800" dirty="0"/>
              <a:t>a</a:t>
            </a:r>
            <a:r>
              <a:rPr lang="sk-SK" sz="4800" dirty="0" smtClean="0"/>
              <a:t>nimácie </a:t>
            </a:r>
          </a:p>
          <a:p>
            <a:r>
              <a:rPr lang="sk-SK" sz="4800" dirty="0"/>
              <a:t>v</a:t>
            </a:r>
            <a:r>
              <a:rPr lang="sk-SK" sz="4800" dirty="0" smtClean="0"/>
              <a:t>ložiť zvuk do prezentácie</a:t>
            </a:r>
          </a:p>
          <a:p>
            <a:r>
              <a:rPr lang="sk-SK" sz="4800" dirty="0"/>
              <a:t>p</a:t>
            </a:r>
            <a:r>
              <a:rPr lang="sk-SK" sz="4800" dirty="0" smtClean="0"/>
              <a:t>rezentovať vlastnú prezentáciu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268560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ĺbka">
  <a:themeElements>
    <a:clrScheme name="Hĺbka">
      <a:dk1>
        <a:sysClr val="windowText" lastClr="000000"/>
      </a:dk1>
      <a:lt1>
        <a:sysClr val="window" lastClr="FFFFFF"/>
      </a:lt1>
      <a:dk2>
        <a:srgbClr val="454551"/>
      </a:dk2>
      <a:lt2>
        <a:srgbClr val="F2ACD2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Hĺbk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ĺ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3016C5A4-E631-4977-A608-ACFB475526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174</Words>
  <Application>Microsoft Office PowerPoint</Application>
  <PresentationFormat>Širokouhlá</PresentationFormat>
  <Paragraphs>44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Corbel</vt:lpstr>
      <vt:lpstr>Lucida Calligraphy</vt:lpstr>
      <vt:lpstr>Hĺbka</vt:lpstr>
      <vt:lpstr>Vkladanie textu a obrázkov do prezentácie</vt:lpstr>
      <vt:lpstr>Štruktúra hodiny:</vt:lpstr>
      <vt:lpstr>Popis prostredia MS PowerPoint</vt:lpstr>
      <vt:lpstr>Motivácia</vt:lpstr>
      <vt:lpstr>Na konci hodiny budeš vedieť:</vt:lpstr>
      <vt:lpstr>Hodnotenie:                 </vt:lpstr>
      <vt:lpstr>Hodnotenie:</vt:lpstr>
      <vt:lpstr>Môj deň pri počítači</vt:lpstr>
      <vt:lpstr>Na budúcu hodinu sa naučíte: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Vytvorenie videa v Movie Maker 2.6</dc:title>
  <dc:creator>PSLG</dc:creator>
  <cp:lastModifiedBy>PSLG</cp:lastModifiedBy>
  <cp:revision>8</cp:revision>
  <dcterms:created xsi:type="dcterms:W3CDTF">2016-05-02T18:56:16Z</dcterms:created>
  <dcterms:modified xsi:type="dcterms:W3CDTF">2016-05-03T02:37:59Z</dcterms:modified>
</cp:coreProperties>
</file>