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3" r:id="rId5"/>
    <p:sldId id="264" r:id="rId6"/>
    <p:sldId id="259" r:id="rId7"/>
    <p:sldId id="260" r:id="rId8"/>
    <p:sldId id="265" r:id="rId9"/>
    <p:sldId id="261" r:id="rId10"/>
    <p:sldId id="262"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a:xfrm>
            <a:off x="2743973" y="5870576"/>
            <a:ext cx="3932137" cy="377825"/>
          </a:xfrm>
        </p:spPr>
        <p:txBody>
          <a:bodyPr/>
          <a:lstStyle/>
          <a:p>
            <a:endParaRPr lang="sk-SK"/>
          </a:p>
        </p:txBody>
      </p:sp>
      <p:sp>
        <p:nvSpPr>
          <p:cNvPr id="6" name="Slide Number Placeholder 5"/>
          <p:cNvSpPr>
            <a:spLocks noGrp="1"/>
          </p:cNvSpPr>
          <p:nvPr>
            <p:ph type="sldNum" sz="quarter" idx="12"/>
          </p:nvPr>
        </p:nvSpPr>
        <p:spPr>
          <a:xfrm>
            <a:off x="8040685" y="5870576"/>
            <a:ext cx="417516" cy="377825"/>
          </a:xfrm>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108290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sk-SK" smtClean="0"/>
              <a:t>Ak chcete pridať obrázok, kliknite na ikonu</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8F9A3A1-EB88-4973-B3B2-A0D50525D7A8}" type="datetimeFigureOut">
              <a:rPr lang="sk-SK" smtClean="0"/>
              <a:t>2.10.2016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75659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63492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11959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330921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sk-SK" smtClean="0"/>
              <a:t>Upravte štýl predlohy textu.</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321654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sk-SK" smtClean="0"/>
              <a:t>Upravte štýly predlohy textu</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sk-SK" smtClean="0"/>
              <a:t>Upravte štýl predlohy textu.</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77017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405452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118350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sk-SK" smtClean="0"/>
              <a:t>Upravte štýly predlohy textu</a:t>
            </a:r>
            <a:endParaRPr lang="en-US" dirty="0"/>
          </a:p>
        </p:txBody>
      </p:sp>
      <p:sp>
        <p:nvSpPr>
          <p:cNvPr id="3" name="Content Placeholder 2"/>
          <p:cNvSpPr>
            <a:spLocks noGrp="1"/>
          </p:cNvSpPr>
          <p:nvPr>
            <p:ph idx="1"/>
          </p:nvPr>
        </p:nvSpPr>
        <p:spPr/>
        <p:txBody>
          <a:bodyPr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80644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8F9A3A1-EB88-4973-B3B2-A0D50525D7A8}" type="datetimeFigureOut">
              <a:rPr lang="sk-SK" smtClean="0"/>
              <a:t>2.10.2016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29325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08F9A3A1-EB88-4973-B3B2-A0D50525D7A8}" type="datetimeFigureOut">
              <a:rPr lang="sk-SK" smtClean="0"/>
              <a:t>2.10.2016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227285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sk-SK" smtClean="0"/>
              <a:t>Upravte štýly predlohy textu</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08F9A3A1-EB88-4973-B3B2-A0D50525D7A8}" type="datetimeFigureOut">
              <a:rPr lang="sk-SK" smtClean="0"/>
              <a:t>2.10.2016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308062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08F9A3A1-EB88-4973-B3B2-A0D50525D7A8}" type="datetimeFigureOut">
              <a:rPr lang="sk-SK" smtClean="0"/>
              <a:t>2.10.2016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26519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08F9A3A1-EB88-4973-B3B2-A0D50525D7A8}" type="datetimeFigureOut">
              <a:rPr lang="sk-SK" smtClean="0"/>
              <a:t>2.10.2016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200229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8F9A3A1-EB88-4973-B3B2-A0D50525D7A8}" type="datetimeFigureOut">
              <a:rPr lang="sk-SK" smtClean="0"/>
              <a:t>2.10.2016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334022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sk-SK" smtClean="0"/>
              <a:t>Upravte štýly predlohy textu</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sk-SK" smtClean="0"/>
              <a:t>Ak chcete pridať obrázok, kliknite na ikonu</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8F9A3A1-EB88-4973-B3B2-A0D50525D7A8}" type="datetimeFigureOut">
              <a:rPr lang="sk-SK" smtClean="0"/>
              <a:t>2.10.2016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B1B72DA-B1E3-47AE-ABBC-5CD5492DB0FB}" type="slidenum">
              <a:rPr lang="sk-SK" smtClean="0"/>
              <a:t>‹#›</a:t>
            </a:fld>
            <a:endParaRPr lang="sk-SK"/>
          </a:p>
        </p:txBody>
      </p:sp>
    </p:spTree>
    <p:extLst>
      <p:ext uri="{BB962C8B-B14F-4D97-AF65-F5344CB8AC3E}">
        <p14:creationId xmlns:p14="http://schemas.microsoft.com/office/powerpoint/2010/main" val="263789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9A3A1-EB88-4973-B3B2-A0D50525D7A8}" type="datetimeFigureOut">
              <a:rPr lang="sk-SK" smtClean="0"/>
              <a:t>2.10.2016</a:t>
            </a:fld>
            <a:endParaRPr lang="sk-SK"/>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k-SK"/>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1B72DA-B1E3-47AE-ABBC-5CD5492DB0FB}" type="slidenum">
              <a:rPr lang="sk-SK" smtClean="0"/>
              <a:t>‹#›</a:t>
            </a:fld>
            <a:endParaRPr lang="sk-SK"/>
          </a:p>
        </p:txBody>
      </p:sp>
    </p:spTree>
    <p:extLst>
      <p:ext uri="{BB962C8B-B14F-4D97-AF65-F5344CB8AC3E}">
        <p14:creationId xmlns:p14="http://schemas.microsoft.com/office/powerpoint/2010/main" val="110277867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hyperlink" Target="http://sk.wikipedia.org/wiki/GUI" TargetMode="External"/><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hyperlink" Target="http://sk.wikipedia.org/wiki/Pr%C3%ADkazov%C3%BD_riado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sk.wikipedia.org/wiki/Hewlett-Packard" TargetMode="External"/><Relationship Id="rId3" Type="http://schemas.openxmlformats.org/officeDocument/2006/relationships/hyperlink" Target="http://sk.wikipedia.org/wiki/Po%C4%8D%C3%ADta%C4%8D" TargetMode="External"/><Relationship Id="rId7" Type="http://schemas.openxmlformats.org/officeDocument/2006/relationships/hyperlink" Target="http://sk.wikipedia.org/wiki/Pr%C3%ADkazov%C3%BD_riadok" TargetMode="External"/><Relationship Id="rId12" Type="http://schemas.openxmlformats.org/officeDocument/2006/relationships/hyperlink" Target="http://sk.wikipedia.org/wiki/Novell" TargetMode="External"/><Relationship Id="rId2" Type="http://schemas.openxmlformats.org/officeDocument/2006/relationships/hyperlink" Target="http://sk.wikipedia.org/wiki/Opera%C4%8Dn%C3%BD_syst%C3%A9m" TargetMode="External"/><Relationship Id="rId1" Type="http://schemas.openxmlformats.org/officeDocument/2006/relationships/slideLayout" Target="../slideLayouts/slideLayout7.xml"/><Relationship Id="rId6" Type="http://schemas.openxmlformats.org/officeDocument/2006/relationships/hyperlink" Target="http://sk.wikipedia.org/wiki/GUI" TargetMode="External"/><Relationship Id="rId11" Type="http://schemas.openxmlformats.org/officeDocument/2006/relationships/hyperlink" Target="http://sk.wikipedia.org/wiki/IBM" TargetMode="External"/><Relationship Id="rId5" Type="http://schemas.openxmlformats.org/officeDocument/2006/relationships/hyperlink" Target="http://sk.wikipedia.org/wiki/Apple_Computer" TargetMode="External"/><Relationship Id="rId10" Type="http://schemas.openxmlformats.org/officeDocument/2006/relationships/hyperlink" Target="http://sk.wikipedia.org/wiki/Open_source" TargetMode="External"/><Relationship Id="rId4" Type="http://schemas.openxmlformats.org/officeDocument/2006/relationships/hyperlink" Target="http://sk.wikipedia.org/wiki/Apple_Macintosh" TargetMode="External"/><Relationship Id="rId9" Type="http://schemas.openxmlformats.org/officeDocument/2006/relationships/hyperlink" Target="http://sk.wikipedia.org/wiki/Slobodn%C3%BD_softv%C3%A9r" TargetMode="External"/><Relationship Id="rId1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hyperlink" Target="http://sk.wikipedia.org/wiki/Mac_OS_X" TargetMode="External"/><Relationship Id="rId13" Type="http://schemas.openxmlformats.org/officeDocument/2006/relationships/image" Target="../media/image59.jpeg"/><Relationship Id="rId3" Type="http://schemas.openxmlformats.org/officeDocument/2006/relationships/hyperlink" Target="http://sk.wikipedia.org/wiki/Microsoft" TargetMode="External"/><Relationship Id="rId7" Type="http://schemas.openxmlformats.org/officeDocument/2006/relationships/hyperlink" Target="http://sk.wikipedia.org/wiki/Linux" TargetMode="External"/><Relationship Id="rId12" Type="http://schemas.openxmlformats.org/officeDocument/2006/relationships/image" Target="../media/image42.jpeg"/><Relationship Id="rId17" Type="http://schemas.openxmlformats.org/officeDocument/2006/relationships/image" Target="../media/image63.png"/><Relationship Id="rId2" Type="http://schemas.openxmlformats.org/officeDocument/2006/relationships/hyperlink" Target="http://sk.wikipedia.org/wiki/Opera%C4%8Dn%C3%BD_syst%C3%A9m" TargetMode="External"/><Relationship Id="rId16"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hyperlink" Target="http://sk.wikipedia.org/wiki/Osobn%C3%BD_po%C4%8D%C3%ADta%C4%8D" TargetMode="External"/><Relationship Id="rId11" Type="http://schemas.openxmlformats.org/officeDocument/2006/relationships/image" Target="../media/image58.jpeg"/><Relationship Id="rId5" Type="http://schemas.openxmlformats.org/officeDocument/2006/relationships/hyperlink" Target="http://sk.wikipedia.org/wiki/Grafick%C3%A9_pou%C5%BE%C3%ADvate%C4%BEsk%C3%A9_rozhranie" TargetMode="External"/><Relationship Id="rId15" Type="http://schemas.openxmlformats.org/officeDocument/2006/relationships/image" Target="../media/image61.jpeg"/><Relationship Id="rId10" Type="http://schemas.openxmlformats.org/officeDocument/2006/relationships/image" Target="../media/image57.png"/><Relationship Id="rId4" Type="http://schemas.openxmlformats.org/officeDocument/2006/relationships/hyperlink" Target="http://sk.wikipedia.org/wiki/MS-DOS" TargetMode="External"/><Relationship Id="rId9" Type="http://schemas.openxmlformats.org/officeDocument/2006/relationships/image" Target="../media/image56.jpeg"/><Relationship Id="rId14" Type="http://schemas.openxmlformats.org/officeDocument/2006/relationships/image" Target="../media/image6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k.wikipedia.org/wiki/IPhone" TargetMode="External"/><Relationship Id="rId13" Type="http://schemas.openxmlformats.org/officeDocument/2006/relationships/image" Target="../media/image64.png"/><Relationship Id="rId3" Type="http://schemas.openxmlformats.org/officeDocument/2006/relationships/hyperlink" Target="http://sk.wikipedia.org/wiki/Palm" TargetMode="External"/><Relationship Id="rId7" Type="http://schemas.openxmlformats.org/officeDocument/2006/relationships/hyperlink" Target="http://sk.wikipedia.org/wiki/Apple_Inc." TargetMode="External"/><Relationship Id="rId12" Type="http://schemas.openxmlformats.org/officeDocument/2006/relationships/hyperlink" Target="http://sk.wikipedia.org/wiki/OS_X" TargetMode="External"/><Relationship Id="rId2" Type="http://schemas.openxmlformats.org/officeDocument/2006/relationships/hyperlink" Target="http://sk.wikipedia.org/w/index.php?title=Handheld&amp;action=edit&amp;redlink=1" TargetMode="External"/><Relationship Id="rId1" Type="http://schemas.openxmlformats.org/officeDocument/2006/relationships/slideLayout" Target="../slideLayouts/slideLayout7.xml"/><Relationship Id="rId6" Type="http://schemas.openxmlformats.org/officeDocument/2006/relationships/hyperlink" Target="http://sk.wikipedia.org/wiki/Opera%C4%8Dn%C3%BD_syst%C3%A9m" TargetMode="External"/><Relationship Id="rId11" Type="http://schemas.openxmlformats.org/officeDocument/2006/relationships/hyperlink" Target="http://sk.wikipedia.org/wiki/IPad" TargetMode="External"/><Relationship Id="rId5" Type="http://schemas.openxmlformats.org/officeDocument/2006/relationships/hyperlink" Target="http://sk.wikipedia.org/w/index.php?title=ARM&amp;action=edit&amp;redlink=1" TargetMode="External"/><Relationship Id="rId15" Type="http://schemas.openxmlformats.org/officeDocument/2006/relationships/image" Target="../media/image66.png"/><Relationship Id="rId10" Type="http://schemas.openxmlformats.org/officeDocument/2006/relationships/hyperlink" Target="http://sk.wikipedia.org/w/index.php?title=IPod_Touch&amp;action=edit&amp;redlink=1" TargetMode="External"/><Relationship Id="rId4" Type="http://schemas.openxmlformats.org/officeDocument/2006/relationships/hyperlink" Target="http://sk.wikipedia.org/wiki/Motorola" TargetMode="External"/><Relationship Id="rId9" Type="http://schemas.openxmlformats.org/officeDocument/2006/relationships/hyperlink" Target="http://sk.wikipedia.org/wiki/MP3_prehr%C3%A1va%C4%8D" TargetMode="External"/><Relationship Id="rId1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dirty="0" smtClean="0">
                <a:latin typeface="Cooper Black" panose="0208090404030B020404" pitchFamily="18" charset="0"/>
              </a:rPr>
              <a:t>Vstupné, výstupné </a:t>
            </a:r>
            <a:br>
              <a:rPr lang="sk-SK" dirty="0" smtClean="0">
                <a:latin typeface="Cooper Black" panose="0208090404030B020404" pitchFamily="18" charset="0"/>
              </a:rPr>
            </a:br>
            <a:r>
              <a:rPr lang="sk-SK" dirty="0" smtClean="0">
                <a:latin typeface="Cooper Black" panose="0208090404030B020404" pitchFamily="18" charset="0"/>
              </a:rPr>
              <a:t>a vstupno – výstupné zariadenia</a:t>
            </a:r>
            <a:endParaRPr lang="sk-SK" dirty="0">
              <a:latin typeface="Cooper Black" panose="0208090404030B020404" pitchFamily="18" charset="0"/>
            </a:endParaRPr>
          </a:p>
        </p:txBody>
      </p:sp>
      <p:sp>
        <p:nvSpPr>
          <p:cNvPr id="3" name="Podnadpis 2"/>
          <p:cNvSpPr>
            <a:spLocks noGrp="1"/>
          </p:cNvSpPr>
          <p:nvPr>
            <p:ph type="subTitle" idx="1"/>
          </p:nvPr>
        </p:nvSpPr>
        <p:spPr>
          <a:xfrm>
            <a:off x="539552" y="4725144"/>
            <a:ext cx="8077200" cy="1499616"/>
          </a:xfrm>
        </p:spPr>
        <p:txBody>
          <a:bodyPr/>
          <a:lstStyle/>
          <a:p>
            <a:endParaRPr lang="sk-SK"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marL="457200" lvl="1" indent="-342900">
              <a:lnSpc>
                <a:spcPct val="95000"/>
              </a:lnSpc>
              <a:spcBef>
                <a:spcPct val="0"/>
              </a:spcBef>
              <a:buClr>
                <a:srgbClr val="000000"/>
              </a:buClr>
              <a:buFontTx/>
              <a:buChar char="•"/>
            </a:pPr>
            <a:r>
              <a:rPr lang="sk-SK" sz="3200" i="1" dirty="0">
                <a:solidFill>
                  <a:srgbClr val="FFFFCC"/>
                </a:solidFill>
              </a:rPr>
              <a:t>digitálna k</a:t>
            </a:r>
            <a:r>
              <a:rPr lang="en-US" sz="3200" i="1" dirty="0" err="1" smtClean="0">
                <a:solidFill>
                  <a:srgbClr val="FFFFCC"/>
                </a:solidFill>
              </a:rPr>
              <a:t>amera</a:t>
            </a:r>
            <a:endParaRPr lang="sk-SK" sz="3200" i="1" dirty="0" smtClean="0">
              <a:solidFill>
                <a:srgbClr val="FFFFCC"/>
              </a:solidFill>
            </a:endParaRPr>
          </a:p>
          <a:p>
            <a:pPr marL="114300" lvl="1" indent="0">
              <a:lnSpc>
                <a:spcPct val="95000"/>
              </a:lnSpc>
              <a:spcBef>
                <a:spcPct val="0"/>
              </a:spcBef>
              <a:buClr>
                <a:srgbClr val="000000"/>
              </a:buClr>
              <a:buNone/>
            </a:pPr>
            <a:endParaRPr lang="sk-SK" sz="3200" i="1" dirty="0">
              <a:solidFill>
                <a:srgbClr val="FFFFCC"/>
              </a:solidFill>
            </a:endParaRPr>
          </a:p>
          <a:p>
            <a:pPr marL="457200" lvl="1" indent="-342900">
              <a:lnSpc>
                <a:spcPct val="95000"/>
              </a:lnSpc>
              <a:spcBef>
                <a:spcPct val="0"/>
              </a:spcBef>
              <a:buClr>
                <a:srgbClr val="000000"/>
              </a:buClr>
              <a:buFontTx/>
              <a:buChar char="•"/>
            </a:pPr>
            <a:r>
              <a:rPr lang="sk-SK" sz="3200" i="1" dirty="0">
                <a:solidFill>
                  <a:srgbClr val="FFFFCC"/>
                </a:solidFill>
              </a:rPr>
              <a:t>digitálny fotoaparát</a:t>
            </a:r>
          </a:p>
          <a:p>
            <a:pPr marL="457200" lvl="1" indent="-342900">
              <a:lnSpc>
                <a:spcPct val="95000"/>
              </a:lnSpc>
              <a:spcBef>
                <a:spcPct val="0"/>
              </a:spcBef>
              <a:buClr>
                <a:srgbClr val="000000"/>
              </a:buClr>
              <a:buNone/>
            </a:pPr>
            <a:endParaRPr lang="en-US" sz="3200" i="1" dirty="0">
              <a:solidFill>
                <a:srgbClr val="FFFFCC"/>
              </a:solidFill>
            </a:endParaRPr>
          </a:p>
          <a:p>
            <a:pPr marL="457200" lvl="1" indent="-342900">
              <a:lnSpc>
                <a:spcPct val="95000"/>
              </a:lnSpc>
              <a:spcBef>
                <a:spcPct val="0"/>
              </a:spcBef>
              <a:buClr>
                <a:srgbClr val="000000"/>
              </a:buClr>
              <a:buFontTx/>
              <a:buChar char="•"/>
            </a:pPr>
            <a:r>
              <a:rPr lang="sk-SK" sz="3200" i="1" dirty="0">
                <a:solidFill>
                  <a:srgbClr val="FFFFCC"/>
                </a:solidFill>
              </a:rPr>
              <a:t>interaktívna tabuľa</a:t>
            </a:r>
          </a:p>
          <a:p>
            <a:pPr marL="457200" lvl="1" indent="-342900">
              <a:lnSpc>
                <a:spcPct val="95000"/>
              </a:lnSpc>
              <a:spcBef>
                <a:spcPct val="0"/>
              </a:spcBef>
              <a:buClr>
                <a:srgbClr val="000000"/>
              </a:buClr>
              <a:buFontTx/>
              <a:buChar char="•"/>
            </a:pPr>
            <a:endParaRPr lang="sk-SK" sz="3200" i="1" dirty="0" smtClean="0">
              <a:solidFill>
                <a:srgbClr val="FFFFCC"/>
              </a:solidFill>
            </a:endParaRPr>
          </a:p>
          <a:p>
            <a:pPr marL="457200" lvl="1" indent="-342900">
              <a:lnSpc>
                <a:spcPct val="95000"/>
              </a:lnSpc>
              <a:spcBef>
                <a:spcPct val="0"/>
              </a:spcBef>
              <a:buClr>
                <a:srgbClr val="000000"/>
              </a:buClr>
              <a:buNone/>
            </a:pPr>
            <a:endParaRPr lang="sk-SK" sz="32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None/>
            </a:pPr>
            <a:endParaRPr lang="en-US" dirty="0" smtClean="0"/>
          </a:p>
        </p:txBody>
      </p:sp>
      <p:pic>
        <p:nvPicPr>
          <p:cNvPr id="16386" name="Picture 2" descr="http://www.express-alarm.com/images/RL6060m.jpg"/>
          <p:cNvPicPr>
            <a:picLocks noChangeAspect="1" noChangeArrowheads="1"/>
          </p:cNvPicPr>
          <p:nvPr/>
        </p:nvPicPr>
        <p:blipFill>
          <a:blip r:embed="rId2" cstate="print"/>
          <a:srcRect/>
          <a:stretch>
            <a:fillRect/>
          </a:stretch>
        </p:blipFill>
        <p:spPr bwMode="auto">
          <a:xfrm>
            <a:off x="4644008" y="852348"/>
            <a:ext cx="1944216" cy="1289720"/>
          </a:xfrm>
          <a:prstGeom prst="rect">
            <a:avLst/>
          </a:prstGeom>
          <a:noFill/>
        </p:spPr>
      </p:pic>
      <p:sp>
        <p:nvSpPr>
          <p:cNvPr id="16388" name="AutoShape 4" descr="data:image/jpg;base64,/9j/4AAQSkZJRgABAQAAAQABAAD/2wCEAAkGBhIQEBAQEBQUFBQUFBYXFRUVFxAXFRUVFRQVFBQVFBQXHCYeFxkjGRQUHy8gIycpLCwsFR4xNTAqNSYrLCkBCQoKDgwOGg8PGiwcHBwqLCkpKSwsLSosKSkpLCwpLCkpNSwsLCwpLC8pKjUsKSkpLSwpLCwsLCwsLCkpNSkpLP/AABEIAOEA4QMBIgACEQEDEQH/xAAcAAEAAQUBAQAAAAAAAAAAAAAAAQIDBAUGBwj/xABPEAABAwICAwoHDAgDCQAAAAABAAIDBBEGIQUSMRMiQVFSYXGRkrIHMjRUcoHRFBYjJDVCU3OhsbPBFRclM3SCo/Bi0+FDREVkg5OipNL/xAAaAQEAAgMBAAAAAAAAAAAAAAAAAQMCBAUG/8QALxEAAgECAwYHAAAHAAAAAAAAAAECAxEEE1EFEhQhMUEyUmFxkaHBBiIjNGLR8P/aAAwDAQACEQMRAD8A9xUFSoKAhERAEREAREQBERAEREAREQBERAEREAREQBERAEREAREQEhSoClAEREAUFSoKAhERAERYOna8wU08wzMcbnC+y4Btf1qUr8gZpco3QcY6wvnGbFFS5znOfrEkklwa4k85IVv3x1HKHZZ7FvcE9SjOR9JboOMdYTdRxjrC+bXYlqOBw7LPYgxHUcsdlnsTgvUnNPpLdRxjrCbq3jHWF83jElRyh2WexT74qjlDst9icH/kM0+j90HGOsKdccYXzozEVRyh2WexV++Oo5Q7LPYo4P1JzT6I1xxhNccYXzyMR1HKHZZ7FU3EU5+cOy32Jwb1GYfQe6DjHWE3QcY6wvn8adnv432N9irGnpuUOy32JwfqMw993UcY6wpBXgY03Nyh1N9i6bCGM3RSasmYO0ZAO6OJw+1YywjSunclTPV0VqmqWyND2G7Tw/keIq6tMsCIiAIiICQpUBSgCIiAKCpUFAQiIgC02M/k+s+of3VuVpsZfJ9b9RJ3SsoeJEPofOZfsUKl5sCea6wGSSSOswOJ4GsBJ6hmu5JqPNmklc2AspaVjjR9T9HN2JPYqhoyq+im7EnsVPEUvMvlGW4y+qwVYGi6r6KfsSexVDRVV9FP2JPYo4il5l8oncZfDudVAqyNE1f0U/Yl9iqGiKv6Ko7EvsUcTS8y+UZbjMgFXAscaKq/op+xL7FP6Lqvop+xJ7FHE0vMvlDdZlWVbSsMaOqvo5+zJ7FUKCp5E3Zk9icRS8y+ULGYCp1uFYZoajkS9mT2IaSfky9UicRT8y+UD0PBmMnRODHm4NsuV17Hff8Ad6jTVLZGh7DcH+7HiK+aoqt8brPvzh17jnF8wvR8GYtcx4jdmDt5wOH0gOHh2FVVqSqLfiWRlbkz1NERc8tCIiAkKVAUoAiIgCgqVBQEIiIAtPjL5PrfqJO6VuFp8Yj9n1v8PJ3Cso+JEPofNdR4ruj8l1mEKVrKZjgM33LjwnfEAdAA+9cjMd67oK7TC3kkHQe+5YfxDJrDpLvL8ZqQNyxX2LBoqkvFyxzPS1M+okg8xA2rOYvCVI7rsy1F9qvMTR9G6aRkbLXdwnYABck+oLo6zQVJSxbrVTOa0EAuJDW3OQAAF9vSrKGBq4hNw6Luy1I0bFfYrzNKaH84B/nl9irdpnRABImDrAmwdPc24Bzq17HqeaPyZox3rHeqcO6WpXxySVrxFd28ZeQEDacxt2gepTpPSNI/e0ZZqgjdKmaVzIY756rQ43kfbgAI/Kqnsuo47ykva/MMsvVh6zTSiVrRSNqZ3cMhjEUB6HS6pt0XVjSlBLTam7tAD9jgbtvtLb8f9hJ4GtSV2uWqK2jCkWO+YaxZffBocRw2JIB62nqWQ8rloopv0pJKf3To9zAtLsaA4G+pq+NrcPzkoUt9S7WVzBov4ngBhLyM2kWPMTYjoz+xV4Yd8Mz0T3VOJfJ39Le8FGGv3zPRPdXtdhSbwrT7NmJ70iIszYCIiAkKVAUoAiIgCgqVBQEIiIArNbTtkjkjeA5jmuDmnYWkEEdSvKmXxXdB+5AfOmPtERUtQ+OEarDGHWuTYknYTnbJbPC3ksHQe+5WPCsPjX/RHeer2FfJIPRPfctfbrbwkG9fxmr0bK8OtF5bW+b4pYdXfSDVcWtGs8cLje4Lc+PfMWr0RBYOeWajnuOsNZzidVxDXuLvnEW9VhwLZ3yXkcU9+q7FhejrXRObJE4B7TcXtY5WII4QRkt/T+EWklbuVazc7+NrN3WJ3UCesetZcOLNGRNbGZot60DNjyTYWuTqqo400Uf9rD/23f8Awu9hMPKguVRNPt/zLUX/AHq6Oqo2yRwxFjxdr4gGXB4QWWv61yelMNR0tQyI75sgvGSBrZEAtPOCRnzhdUfCDo5rcp22GwNZKfUAGrkziJtdpKnnfeKmgvql+RcRvtYgbLuDMuJvOssbTo1IWuk3bmjJG1ODZH5bm0D/ABOb+V1ucO4MipXmUhrpCLA2FmDbvb5358tiqkx9o9u2oZ6hI77mrX1PhTom+IJpT/hjIHXIWqaGFw2He8pXfqyDsFxvhQ0rHHSCEkGWV7NzbwgMeHOfzAAEX43WWk0h4TaqUFtLA2K/z5DruHOGCzQem656HRckkhnqXukkdtc43PMOYDiGQTFY+lGDindshszaYksF1L1cc2wsrb15dO7KWabEp+Lv6W94KxhmT4dnonuq9ifyZ/S3vBZWDMNVM72TQtaWDJxLg21xa/GdnAvcbCaWFk3r+IxPcERFabIREQEhSoClAEREAUFSoKAhERAEREB4F4YG2r5WDY2JlugguP2lVYW8kg9E99yp8MfylP8AVR9xVYV8kg9E99y19u/2dP3/ABmr3fubpivAXVlivtXipGaLR0XGTchXGaHj5KyGpUVkcLdeV7I28p7mtHRc8Kw3pt2TZYiGaGi5IWayhZa1slqosVUxza57xxshqnt7TYyFl0OJKWV4jZMzXOxjtaN56GSAE+oKKlDEJXlGVvZliK36Ei5IUfo2MbGhbGRY71rqpJ9wzGMQGwK09X3qy9WxK2Y8itPV2RWnq6JWzS4n8mf0t74XWeDTE0EEBjkcQ4kWADjx8XSuSxT5NJ0t74Wvw447vH0Hule42HBTwkk9fxGN7NH0WihuxSrjZCIiAkKVAUoAiIgCgqVBQELVGpfyitqtKdvrQF90sjdpcOlVu0uyOOSSY6rY2lznWPitFybD8lmzi7XdBXI4uNqCs+ok7pWUVdpEPoeUeErTUNVWSzQkuYY2AEtcNjbHIi+1Z2Fz8UhtyT33LitbeH1rtMNn4pD0HvuVG34pYeMVr+M1ou/M3TFfasONt1cC8ZKmr2uWIuaSrRDC+U3IY0mw2k7GtHOSQB0rr8JYGZCG1FYxs1WQCXvAcIri5jgaco2t2XGZtclcfpCiZNHqSXLbg5Oc03aQ4ZtIO0A+pYNLoV1TI6nozUPlH7yQ1VaIKcHhlcJN8/ijbvjw2Ga6uypwjy3W5PRdEWI6upx9OdJNooGNe0TCORxe7XyaHzPY0CwZGHNBLjm42C7bSuh4KqMw1MbJWHa14B9YO1p5xYhcphrCkGjo36pLpHb6aokO/kIzJc4netvc2vzkk5rVaYxXLpAOgpHObTG7ZakZGRux0dLlexzBl2bdW+1d6rVjSi5TdkZGv0BUudBbXc9rZJWRvcbl8Ucr2RvJ4SWtGfDa62dQDwLAlrKemayN0kUTWgBrXPY2zQLAAE7LK/7tjmaHRPZI2+1jmuF7cbSV4ivFzqb6jZNt9ORLKhfO6xpZc7BYw03TWIM8AJ45YvapbK14uxzXDjaQR1hTGk025L6K2XXq09V6llQ9YrqVs0eKvJZOlvfC1eHD8PH0HuFbTEzvgH9Le8Fq9AuvPGOY90r3WwbrDP3/AAwfY+j2bB0KVi0LXgAO2WFs1YmotUElw6iszaNii08URcbBbdosAOIICoKVAUoAiIgCgqVBQELSnb61ulb9zt5I6ggMKWuLgRa11o8WQk6OrncAp5OvVK6oQN5I6gtLjr5Mrv4eTurOHiXuQ+h82fMPQV2uGx8Uh6D33LhJnWa6x4F2+Fn/ABOD0T33LDb1Nyoxtr/s1Ic0bmJ1lcVuORXWAkrxclZ3Zci9ozRcukHSBrjDTRSGN8jT8NLI0AvZFwRtF7F+ZvcAZXXouH9HR00O5QMaxjfFa3LO2ZJO0k7SczwrzHR2jp4IxFDXVTGBznBo9zEaz3F7jnETm5xPrWbG2sGzSNWPVSf5K7NDHYOhDdi/otROntD6UrJSJooDTA72nFQ5rXEHIzu3ImX0cm8xVqbTktMa1lTDFH7kgbIdzlMjbva4xxfu22NmjLic3jV8U1Wf+IVXZov8lXqLRDWtnErnVDp3F0zphGTJdjWWcGtDdUNaBay08fjcHWhfnKStquV+fp0Mkeb4PYWw1WkZYhUHWsS8xiwa0ySvvJfhLRbbwKrQ1fTR0lfXUsMkJPwY15A5rnvzAY0NAbqlzT0FdyMDUDTcU7dt9UulLL+gXFv2I/CtJuIptxbuQfr6gMgGuRbWuHXPWq57ToTbdpc2vhdutmQzzrQtBNBo+epENK9jgTrT3Lw1l2WY0t1Tne2+zPqW28HNKxtMZGF93uDXawAF2D5tjmN9t+6y6J2CqHL4BpA2AulcB/KXWWwbTMY0MY1rWtFg1oAAHEANimvtGFSMoxT/AJnfTlp1f4YstOfcFWC8krJc0Kw8Lnwt2RUzS4mHwD+lveC1GH2/Dx9B7pW0xW/4rJ0t74Wsw0bzx35J7i91sOMlhnfX8MH2PoaiqHOGdrAflsWLNOXm59Q4ltI270DmVPudvJHUENoxIKtrBYA85yzWax9wDxhU+528kdQVYFsggKgpUBSgCIiAKCpUFAQiIgC0eOfk2u+ok7q3i0eOR+za76iTurKHiRD6HzFL4r+hejYUoQ+gpnDJ2oc+Pfv2hebzeK/1r1HBXyfS+i78R66OPipQSeprUVe5ddG5njDLjGxXopQtgrL6Np4LdGS8zX2fCp0L3HQMcr7CsT3IRsd1+0KpoeOC/QVyKuyZroLGxYVfYtYyodwg9SyWVS59TZtZdjNMy5FjvKofVLHfO47AUp7NrPsGy48rHkcocHniCp9yE+M7qXQpbJqPxGFixLMFQync/gsOM/kFnx07W7BnxnMq4uvR2dCnzfMbupzeMKVrKGa228dydv7xq0GGP38fonuFdJjryGbpj/Eauawqfh4/RPcK9Lg0lTaRVV5NH0kzYOhSobsClc02AiIgJClQFKAIiIAoKlQUBCIiALR44+Ta36h/3LeLSY3+Ta36iTurKHiRD6Hy7Md6/oXqeCvk+l9A/iPXlc/iu6F6pgn5PpvRd+I9dPHeFe5r0O5u0Ra3EOkHQU73Ri8rrRxN4XSyHVjA9Zv/AClco2TWaIxYJtIVNKfEaPgTyjGS2ax4d9e3oFdKSvPMQwGkhoaiKCZjqItDnPEID2PO/wBYte43c8ng/wBoVlY8e2T9GTMe/UknjyD3BhaS17XaoOTs9u3qQHcql7w0XcQBxkgDrK4DGeim0E1LWUd43um1HtDnkSX32YcTe9nA8dwsvE8NO9mkdYuqpWscbBrC2jDQ8tAfcBmYuQLuOqcigO2VLZASQCCRtAIuOkcC84i089mj9ExvcRHNKWTPuQdxjl1dTW2gFpAPM1dXNh2mpny10MQbJHDJZrN7GbMJzYMr5W/1zQG8MgBDSQCdguLnoG0qon++defaE0IdJUGvJJFuksjnPlMRdO17X5ASboLDVDbAAAB3rVWJaR8ddohplkc91o3vuRcjVjMjWkkMeQ45jhzQHfgotToHDUVEZtyLzur9YhzidW17AXzO05nM5cS2yA0GOvIJumP8Rq5fCh+Hj9E91dRjryCbpj/EauUwp5RF6J7hXTwngZr1eqPphuwKVDdgUrmGwEREBIUqApQBERAFBUqCgIREQBaXG3ydXfw8ndK3S02Mh+zq3+Hl7hWUPEiH0Plqc713QvU8EfJ9L6LvxHryyY713R/qvTMAVrZKGJrTvo9Zrxwg67nC/SCPt4l1Md4Ua1A6Na+u0U6WaCXdCBC4uEeo0guLS0uJJvfVJtxXuthdFyTaMLTGjfdMEkBdqiQarjqhxtw2ByB2Z8FlwuLtBGmp9H027Pe33TqscQ0OYDa9iNti644l6OsDSGgqeocHTxNkIFgXXNhzC9ggLP6A1pIpKmR07oSTGHNjYxruF+owZvyGZOXAAsI4Lj3Wpe2WVrKm+7RN1NVxOtffEEgb52Q49tl0EcYaA1uQAsMychznNVIDm4sCQe5TSSPlkjvrM1iwGJ2dzGQ3K9zcG4z2LI0PhYU+rrzzzBniMkedzZlYWYMiQMs7gcS3iIDl4MAxRSukgnqIGON3RRP1WnmDtoH2jgKv6Qwe2WanlbK6P3PbcmNYwtaQQ4lxdm4ki5v/AKroUQEBSiIDQ46HxCf+T8Ri5HCnlEXonuFdN4Qa5sdE6MnfSuaGjhIa4OcegBv2hcxhM/GIbck/hldTCL+mzWrdUfTbdilQ3YpXLNkIiICQpUBSgCIiAKCpUFAQiIgC1GLx+z63+Hl7hW3WrxUL0NYP+Xm/Dcso9UQ+h8qBtyRxhWIKmWnfrRvfG7lMLm3HSNoV5js1kFwN16GST6mgpOJT76q3zmbtlPfVW+czdsqIoC52qMzwDj5lQ6F/Id61Xlw0RnmMu++qt85m7ZT301vnE3bcrW5P5JVQikHzSmXDQnfZcGKazzibtuU++is84m7ZVvcX8gqdxfySoy4aDfZc99FZ5xN23J76KzzibtuVvcJOQU3F/JKnLhoMxlz3z1vnE3bcpGJ6zzibtuVAp5OQUbTycDXKMuGgzGV++es84m7blPvnrPOJu25Ue5pNuo5VNHSpVOGgzGYk80kztaRznu4XPJcbdJXR4Pd8aYOZ3cK091tsHtvVM6Hn/wAHLK1kzDe3mj6ebsClAi88b4REQEhSoClAEREAUFSoKAhERAFaqqZsjHxvF2vaWuHGHAgjqKuogPFq/wAAEpkcYKpgZe7Q9j9Ycx1cj0rH/UDV+dQdmVe4otri6upXlRPDx4BKsG4qoAeZso/JZH6k9Ieex/117QicXV1+hlRPFv1JaQ8+j/rqoeBGv8+Z1T+1ezoo4urr9DKieMDwJV4/36Pqn9qg+BOv89j/AK69oROKq6/Qyoni/wCpTSHnsf8A7Cg+BLSHnsf9de0op4urr9EZUTxX9SWkPPYuuoUt8CmkPPYv669pROLq6/ROVE8YHgUr/PIv66s/qHq/OYOzKvbUTi6uv0RlRPE/1C1XnUPYlW3wz4FX01QyaapDmtN9SNhBd/hLnHIHhsL9C9VRQ8VVatcnKiERFrFgREQEhSoClAEREAUFSoKAhERAEREAREQBERAEREAREQBERAEREAREQBERAEREAREQEhSoCl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6390" name="AutoShape 6" descr="data:image/jpg;base64,/9j/4AAQSkZJRgABAQAAAQABAAD/2wCEAAkGBhIQEBAQEBQUFBQUFBYXFRUVFxAXFRUVFRQVFBQVFBQXHCYeFxkjGRQUHy8gIycpLCwsFR4xNTAqNSYrLCkBCQoKDgwOGg8PGiwcHBwqLCkpKSwsLSosKSkpLCwpLCkpNSwsLCwpLC8pKjUsKSkpLSwpLCwsLCwsLCkpNSkpLP/AABEIAOEA4QMBIgACEQEDEQH/xAAcAAEAAQUBAQAAAAAAAAAAAAAAAQIDBAUGBwj/xABPEAABAwICAwoHDAgDCQAAAAABAAIDBBEGIQUSMRMiQVFSYXGRkrIHMjRUcoHRFBYjJDVCU3OhsbPBFRclM3SCo/Bi0+FDREVkg5OipNL/xAAaAQEAAgMBAAAAAAAAAAAAAAAAAQMCBAUG/8QALxEAAgECAwYHAAAHAAAAAAAAAAECAxEEE1EFEhQhMUEyUmFxkaHBBiIjNGLR8P/aAAwDAQACEQMRAD8A9xUFSoKAhERAEREAREQBERAEREAREQBERAEREAREQBERAEREAREQEhSoClAEREAUFSoKAhERAERYOna8wU08wzMcbnC+y4Btf1qUr8gZpco3QcY6wvnGbFFS5znOfrEkklwa4k85IVv3x1HKHZZ7FvcE9SjOR9JboOMdYTdRxjrC+bXYlqOBw7LPYgxHUcsdlnsTgvUnNPpLdRxjrCbq3jHWF83jElRyh2WexT74qjlDst9icH/kM0+j90HGOsKdccYXzozEVRyh2WexV++Oo5Q7LPYo4P1JzT6I1xxhNccYXzyMR1HKHZZ7FU3EU5+cOy32Jwb1GYfQe6DjHWE3QcY6wvn8adnv432N9irGnpuUOy32JwfqMw993UcY6wpBXgY03Nyh1N9i6bCGM3RSasmYO0ZAO6OJw+1YywjSunclTPV0VqmqWyND2G7Tw/keIq6tMsCIiAIiICQpUBSgCIiAKCpUFAQiIgC02M/k+s+of3VuVpsZfJ9b9RJ3SsoeJEPofOZfsUKl5sCea6wGSSSOswOJ4GsBJ6hmu5JqPNmklc2AspaVjjR9T9HN2JPYqhoyq+im7EnsVPEUvMvlGW4y+qwVYGi6r6KfsSexVDRVV9FP2JPYo4il5l8oncZfDudVAqyNE1f0U/Yl9iqGiKv6Ko7EvsUcTS8y+UZbjMgFXAscaKq/op+xL7FP6Lqvop+xJ7FHE0vMvlDdZlWVbSsMaOqvo5+zJ7FUKCp5E3Zk9icRS8y+ULGYCp1uFYZoajkS9mT2IaSfky9UicRT8y+UD0PBmMnRODHm4NsuV17Hff8Ad6jTVLZGh7DcH+7HiK+aoqt8brPvzh17jnF8wvR8GYtcx4jdmDt5wOH0gOHh2FVVqSqLfiWRlbkz1NERc8tCIiAkKVAUoAiIgCgqVBQEIiIAtPjL5PrfqJO6VuFp8Yj9n1v8PJ3Cso+JEPofNdR4ruj8l1mEKVrKZjgM33LjwnfEAdAA+9cjMd67oK7TC3kkHQe+5YfxDJrDpLvL8ZqQNyxX2LBoqkvFyxzPS1M+okg8xA2rOYvCVI7rsy1F9qvMTR9G6aRkbLXdwnYABck+oLo6zQVJSxbrVTOa0EAuJDW3OQAAF9vSrKGBq4hNw6Luy1I0bFfYrzNKaH84B/nl9irdpnRABImDrAmwdPc24Bzq17HqeaPyZox3rHeqcO6WpXxySVrxFd28ZeQEDacxt2gepTpPSNI/e0ZZqgjdKmaVzIY756rQ43kfbgAI/Kqnsuo47ykva/MMsvVh6zTSiVrRSNqZ3cMhjEUB6HS6pt0XVjSlBLTam7tAD9jgbtvtLb8f9hJ4GtSV2uWqK2jCkWO+YaxZffBocRw2JIB62nqWQ8rloopv0pJKf3To9zAtLsaA4G+pq+NrcPzkoUt9S7WVzBov4ngBhLyM2kWPMTYjoz+xV4Yd8Mz0T3VOJfJ39Le8FGGv3zPRPdXtdhSbwrT7NmJ70iIszYCIiAkKVAUoAiIgCgqVBQEIiIArNbTtkjkjeA5jmuDmnYWkEEdSvKmXxXdB+5AfOmPtERUtQ+OEarDGHWuTYknYTnbJbPC3ksHQe+5WPCsPjX/RHeer2FfJIPRPfctfbrbwkG9fxmr0bK8OtF5bW+b4pYdXfSDVcWtGs8cLje4Lc+PfMWr0RBYOeWajnuOsNZzidVxDXuLvnEW9VhwLZ3yXkcU9+q7FhejrXRObJE4B7TcXtY5WII4QRkt/T+EWklbuVazc7+NrN3WJ3UCesetZcOLNGRNbGZot60DNjyTYWuTqqo400Uf9rD/23f8Awu9hMPKguVRNPt/zLUX/AHq6Oqo2yRwxFjxdr4gGXB4QWWv61yelMNR0tQyI75sgvGSBrZEAtPOCRnzhdUfCDo5rcp22GwNZKfUAGrkziJtdpKnnfeKmgvql+RcRvtYgbLuDMuJvOssbTo1IWuk3bmjJG1ODZH5bm0D/ABOb+V1ucO4MipXmUhrpCLA2FmDbvb5358tiqkx9o9u2oZ6hI77mrX1PhTom+IJpT/hjIHXIWqaGFw2He8pXfqyDsFxvhQ0rHHSCEkGWV7NzbwgMeHOfzAAEX43WWk0h4TaqUFtLA2K/z5DruHOGCzQem656HRckkhnqXukkdtc43PMOYDiGQTFY+lGDindshszaYksF1L1cc2wsrb15dO7KWabEp+Lv6W94KxhmT4dnonuq9ifyZ/S3vBZWDMNVM72TQtaWDJxLg21xa/GdnAvcbCaWFk3r+IxPcERFabIREQEhSoClAEREAUFSoKAhERAEREB4F4YG2r5WDY2JlugguP2lVYW8kg9E99yp8MfylP8AVR9xVYV8kg9E99y19u/2dP3/ABmr3fubpivAXVlivtXipGaLR0XGTchXGaHj5KyGpUVkcLdeV7I28p7mtHRc8Kw3pt2TZYiGaGi5IWayhZa1slqosVUxza57xxshqnt7TYyFl0OJKWV4jZMzXOxjtaN56GSAE+oKKlDEJXlGVvZliK36Ei5IUfo2MbGhbGRY71rqpJ9wzGMQGwK09X3qy9WxK2Y8itPV2RWnq6JWzS4n8mf0t74XWeDTE0EEBjkcQ4kWADjx8XSuSxT5NJ0t74Wvw447vH0Hule42HBTwkk9fxGN7NH0WihuxSrjZCIiAkKVAUoAiIgCgqVBQELVGpfyitqtKdvrQF90sjdpcOlVu0uyOOSSY6rY2lznWPitFybD8lmzi7XdBXI4uNqCs+ok7pWUVdpEPoeUeErTUNVWSzQkuYY2AEtcNjbHIi+1Z2Fz8UhtyT33LitbeH1rtMNn4pD0HvuVG34pYeMVr+M1ou/M3TFfasONt1cC8ZKmr2uWIuaSrRDC+U3IY0mw2k7GtHOSQB0rr8JYGZCG1FYxs1WQCXvAcIri5jgaco2t2XGZtclcfpCiZNHqSXLbg5Oc03aQ4ZtIO0A+pYNLoV1TI6nozUPlH7yQ1VaIKcHhlcJN8/ijbvjw2Ga6uypwjy3W5PRdEWI6upx9OdJNooGNe0TCORxe7XyaHzPY0CwZGHNBLjm42C7bSuh4KqMw1MbJWHa14B9YO1p5xYhcphrCkGjo36pLpHb6aokO/kIzJc4netvc2vzkk5rVaYxXLpAOgpHObTG7ZakZGRux0dLlexzBl2bdW+1d6rVjSi5TdkZGv0BUudBbXc9rZJWRvcbl8Ucr2RvJ4SWtGfDa62dQDwLAlrKemayN0kUTWgBrXPY2zQLAAE7LK/7tjmaHRPZI2+1jmuF7cbSV4ivFzqb6jZNt9ORLKhfO6xpZc7BYw03TWIM8AJ45YvapbK14uxzXDjaQR1hTGk025L6K2XXq09V6llQ9YrqVs0eKvJZOlvfC1eHD8PH0HuFbTEzvgH9Le8Fq9AuvPGOY90r3WwbrDP3/AAwfY+j2bB0KVi0LXgAO2WFs1YmotUElw6iszaNii08URcbBbdosAOIICoKVAUoAiIgCgqVBQELSnb61ulb9zt5I6ggMKWuLgRa11o8WQk6OrncAp5OvVK6oQN5I6gtLjr5Mrv4eTurOHiXuQ+h82fMPQV2uGx8Uh6D33LhJnWa6x4F2+Fn/ABOD0T33LDb1Nyoxtr/s1Ic0bmJ1lcVuORXWAkrxclZ3Zci9ozRcukHSBrjDTRSGN8jT8NLI0AvZFwRtF7F+ZvcAZXXouH9HR00O5QMaxjfFa3LO2ZJO0k7SczwrzHR2jp4IxFDXVTGBznBo9zEaz3F7jnETm5xPrWbG2sGzSNWPVSf5K7NDHYOhDdi/otROntD6UrJSJooDTA72nFQ5rXEHIzu3ImX0cm8xVqbTktMa1lTDFH7kgbIdzlMjbva4xxfu22NmjLic3jV8U1Wf+IVXZov8lXqLRDWtnErnVDp3F0zphGTJdjWWcGtDdUNaBay08fjcHWhfnKStquV+fp0Mkeb4PYWw1WkZYhUHWsS8xiwa0ySvvJfhLRbbwKrQ1fTR0lfXUsMkJPwY15A5rnvzAY0NAbqlzT0FdyMDUDTcU7dt9UulLL+gXFv2I/CtJuIptxbuQfr6gMgGuRbWuHXPWq57ToTbdpc2vhdutmQzzrQtBNBo+epENK9jgTrT3Lw1l2WY0t1Tne2+zPqW28HNKxtMZGF93uDXawAF2D5tjmN9t+6y6J2CqHL4BpA2AulcB/KXWWwbTMY0MY1rWtFg1oAAHEANimvtGFSMoxT/AJnfTlp1f4YstOfcFWC8krJc0Kw8Lnwt2RUzS4mHwD+lveC1GH2/Dx9B7pW0xW/4rJ0t74Wsw0bzx35J7i91sOMlhnfX8MH2PoaiqHOGdrAflsWLNOXm59Q4ltI270DmVPudvJHUENoxIKtrBYA85yzWax9wDxhU+528kdQVYFsggKgpUBSgCIiAKCpUFAQiIgC0eOfk2u+ok7q3i0eOR+za76iTurKHiRD6HzFL4r+hejYUoQ+gpnDJ2oc+Pfv2hebzeK/1r1HBXyfS+i78R66OPipQSeprUVe5ddG5njDLjGxXopQtgrL6Np4LdGS8zX2fCp0L3HQMcr7CsT3IRsd1+0KpoeOC/QVyKuyZroLGxYVfYtYyodwg9SyWVS59TZtZdjNMy5FjvKofVLHfO47AUp7NrPsGy48rHkcocHniCp9yE+M7qXQpbJqPxGFixLMFQync/gsOM/kFnx07W7BnxnMq4uvR2dCnzfMbupzeMKVrKGa228dydv7xq0GGP38fonuFdJjryGbpj/Eauawqfh4/RPcK9Lg0lTaRVV5NH0kzYOhSobsClc02AiIgJClQFKAIiIAoKlQUBCIiALR44+Ta36h/3LeLSY3+Ta36iTurKHiRD6Hy7Md6/oXqeCvk+l9A/iPXlc/iu6F6pgn5PpvRd+I9dPHeFe5r0O5u0Ra3EOkHQU73Ri8rrRxN4XSyHVjA9Zv/AClco2TWaIxYJtIVNKfEaPgTyjGS2ax4d9e3oFdKSvPMQwGkhoaiKCZjqItDnPEID2PO/wBYte43c8ng/wBoVlY8e2T9GTMe/UknjyD3BhaS17XaoOTs9u3qQHcql7w0XcQBxkgDrK4DGeim0E1LWUd43um1HtDnkSX32YcTe9nA8dwsvE8NO9mkdYuqpWscbBrC2jDQ8tAfcBmYuQLuOqcigO2VLZASQCCRtAIuOkcC84i089mj9ExvcRHNKWTPuQdxjl1dTW2gFpAPM1dXNh2mpny10MQbJHDJZrN7GbMJzYMr5W/1zQG8MgBDSQCdguLnoG0qon++defaE0IdJUGvJJFuksjnPlMRdO17X5ASboLDVDbAAAB3rVWJaR8ddohplkc91o3vuRcjVjMjWkkMeQ45jhzQHfgotToHDUVEZtyLzur9YhzidW17AXzO05nM5cS2yA0GOvIJumP8Rq5fCh+Hj9E91dRjryCbpj/EauUwp5RF6J7hXTwngZr1eqPphuwKVDdgUrmGwEREBIUqApQBERAFBUqCgIREQBaXG3ydXfw8ndK3S02Mh+zq3+Hl7hWUPEiH0Plqc713QvU8EfJ9L6LvxHryyY713R/qvTMAVrZKGJrTvo9Zrxwg67nC/SCPt4l1Md4Ua1A6Na+u0U6WaCXdCBC4uEeo0guLS0uJJvfVJtxXuthdFyTaMLTGjfdMEkBdqiQarjqhxtw2ByB2Z8FlwuLtBGmp9H027Pe33TqscQ0OYDa9iNti644l6OsDSGgqeocHTxNkIFgXXNhzC9ggLP6A1pIpKmR07oSTGHNjYxruF+owZvyGZOXAAsI4Lj3Wpe2WVrKm+7RN1NVxOtffEEgb52Q49tl0EcYaA1uQAsMychznNVIDm4sCQe5TSSPlkjvrM1iwGJ2dzGQ3K9zcG4z2LI0PhYU+rrzzzBniMkedzZlYWYMiQMs7gcS3iIDl4MAxRSukgnqIGON3RRP1WnmDtoH2jgKv6Qwe2WanlbK6P3PbcmNYwtaQQ4lxdm4ki5v/AKroUQEBSiIDQ46HxCf+T8Ri5HCnlEXonuFdN4Qa5sdE6MnfSuaGjhIa4OcegBv2hcxhM/GIbck/hldTCL+mzWrdUfTbdilQ3YpXLNkIiICQpUBSgCIiAKCpUFAQiIgC1GLx+z63+Hl7hW3WrxUL0NYP+Xm/Dcso9UQ+h8qBtyRxhWIKmWnfrRvfG7lMLm3HSNoV5js1kFwN16GST6mgpOJT76q3zmbtlPfVW+czdsqIoC52qMzwDj5lQ6F/Id61Xlw0RnmMu++qt85m7ZT301vnE3bcrW5P5JVQikHzSmXDQnfZcGKazzibtuU++is84m7ZVvcX8gqdxfySoy4aDfZc99FZ5xN23J76KzzibtuVvcJOQU3F/JKnLhoMxlz3z1vnE3bcpGJ6zzibtuVAp5OQUbTycDXKMuGgzGV++es84m7blPvnrPOJu25Ue5pNuo5VNHSpVOGgzGYk80kztaRznu4XPJcbdJXR4Pd8aYOZ3cK091tsHtvVM6Hn/wAHLK1kzDe3mj6ebsClAi88b4REQEhSoClAEREAUFSoKAhERAFaqqZsjHxvF2vaWuHGHAgjqKuogPFq/wAAEpkcYKpgZe7Q9j9Ycx1cj0rH/UDV+dQdmVe4otri6upXlRPDx4BKsG4qoAeZso/JZH6k9Ieex/117QicXV1+hlRPFv1JaQ8+j/rqoeBGv8+Z1T+1ezoo4urr9DKieMDwJV4/36Pqn9qg+BOv89j/AK69oROKq6/Qyoni/wCpTSHnsf8A7Cg+BLSHnsf9de0op4urr9EZUTxX9SWkPPYuuoUt8CmkPPYv669pROLq6/ROVE8YHgUr/PIv66s/qHq/OYOzKvbUTi6uv0RlRPE/1C1XnUPYlW3wz4FX01QyaapDmtN9SNhBd/hLnHIHhsL9C9VRQ8VVatcnKiERFrFgREQEhSoClAEREAUFSoKAhERAEREAREQBERAEREAREQBERAEREAREQBERAEREAREQEhSoCl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 name="Obrázok 1"/>
          <p:cNvPicPr>
            <a:picLocks noChangeAspect="1"/>
          </p:cNvPicPr>
          <p:nvPr/>
        </p:nvPicPr>
        <p:blipFill>
          <a:blip r:embed="rId3"/>
          <a:stretch>
            <a:fillRect/>
          </a:stretch>
        </p:blipFill>
        <p:spPr>
          <a:xfrm>
            <a:off x="6569109" y="1493414"/>
            <a:ext cx="1879476" cy="2473220"/>
          </a:xfrm>
          <a:prstGeom prst="rect">
            <a:avLst/>
          </a:prstGeom>
        </p:spPr>
      </p:pic>
      <p:pic>
        <p:nvPicPr>
          <p:cNvPr id="4" name="Obrázok 3"/>
          <p:cNvPicPr>
            <a:picLocks noChangeAspect="1"/>
          </p:cNvPicPr>
          <p:nvPr/>
        </p:nvPicPr>
        <p:blipFill>
          <a:blip r:embed="rId4"/>
          <a:stretch>
            <a:fillRect/>
          </a:stretch>
        </p:blipFill>
        <p:spPr>
          <a:xfrm>
            <a:off x="4499992" y="3966634"/>
            <a:ext cx="4264517" cy="255871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checkerboard(across)">
                                      <p:cBhvr>
                                        <p:cTn id="2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marL="457200" lvl="1" indent="-342900">
              <a:lnSpc>
                <a:spcPct val="95000"/>
              </a:lnSpc>
              <a:spcBef>
                <a:spcPct val="0"/>
              </a:spcBef>
              <a:buClr>
                <a:srgbClr val="000000"/>
              </a:buClr>
              <a:buFontTx/>
              <a:buChar char="•"/>
            </a:pPr>
            <a:r>
              <a:rPr lang="en-US" sz="3200" i="1" dirty="0">
                <a:solidFill>
                  <a:srgbClr val="FFFFCC"/>
                </a:solidFill>
              </a:rPr>
              <a:t>SD kart</a:t>
            </a:r>
            <a:r>
              <a:rPr lang="sk-SK" sz="3200" i="1" dirty="0">
                <a:solidFill>
                  <a:srgbClr val="FFFFCC"/>
                </a:solidFill>
              </a:rPr>
              <a:t>a</a:t>
            </a:r>
          </a:p>
          <a:p>
            <a:pPr marL="457200" lvl="1" indent="-342900">
              <a:lnSpc>
                <a:spcPct val="95000"/>
              </a:lnSpc>
              <a:spcBef>
                <a:spcPct val="0"/>
              </a:spcBef>
              <a:buClr>
                <a:srgbClr val="000000"/>
              </a:buClr>
              <a:buFontTx/>
              <a:buChar char="•"/>
            </a:pPr>
            <a:endParaRPr lang="sk-SK" sz="3200" i="1" dirty="0" smtClean="0">
              <a:solidFill>
                <a:srgbClr val="FFFFCC"/>
              </a:solidFill>
            </a:endParaRPr>
          </a:p>
          <a:p>
            <a:pPr marL="457200" lvl="1" indent="-342900">
              <a:lnSpc>
                <a:spcPct val="95000"/>
              </a:lnSpc>
              <a:spcBef>
                <a:spcPct val="0"/>
              </a:spcBef>
              <a:buClr>
                <a:srgbClr val="000000"/>
              </a:buClr>
              <a:buFontTx/>
              <a:buChar char="•"/>
            </a:pPr>
            <a:r>
              <a:rPr lang="en-US" sz="3200" i="1" dirty="0" err="1" smtClean="0">
                <a:solidFill>
                  <a:srgbClr val="FFFFCC"/>
                </a:solidFill>
              </a:rPr>
              <a:t>všetky</a:t>
            </a:r>
            <a:r>
              <a:rPr lang="en-US" sz="3200" i="1" dirty="0" smtClean="0">
                <a:solidFill>
                  <a:srgbClr val="FFFFCC"/>
                </a:solidFill>
              </a:rPr>
              <a:t> </a:t>
            </a:r>
            <a:r>
              <a:rPr lang="en-US" sz="3200" i="1" dirty="0" err="1">
                <a:solidFill>
                  <a:srgbClr val="FFFFCC"/>
                </a:solidFill>
              </a:rPr>
              <a:t>iné</a:t>
            </a:r>
            <a:r>
              <a:rPr lang="en-US" sz="3200" i="1" dirty="0">
                <a:solidFill>
                  <a:srgbClr val="FFFFCC"/>
                </a:solidFill>
              </a:rPr>
              <a:t> </a:t>
            </a:r>
            <a:r>
              <a:rPr lang="en-US" sz="3200" i="1" dirty="0" err="1">
                <a:solidFill>
                  <a:srgbClr val="FFFFCC"/>
                </a:solidFill>
              </a:rPr>
              <a:t>pamäťové</a:t>
            </a:r>
            <a:r>
              <a:rPr lang="en-US" sz="3200" i="1" dirty="0">
                <a:solidFill>
                  <a:srgbClr val="FFFFCC"/>
                </a:solidFill>
              </a:rPr>
              <a:t> </a:t>
            </a:r>
            <a:r>
              <a:rPr lang="en-US" sz="3200" i="1" dirty="0" err="1">
                <a:solidFill>
                  <a:srgbClr val="FFFFCC"/>
                </a:solidFill>
              </a:rPr>
              <a:t>karty</a:t>
            </a:r>
            <a:r>
              <a:rPr lang="en-US" sz="3200" i="1" dirty="0">
                <a:solidFill>
                  <a:srgbClr val="FFFFCC"/>
                </a:solidFill>
              </a:rPr>
              <a:t> (XD</a:t>
            </a:r>
            <a:r>
              <a:rPr lang="sk-SK" sz="3200" i="1" dirty="0">
                <a:solidFill>
                  <a:srgbClr val="FFFFCC"/>
                </a:solidFill>
              </a:rPr>
              <a:t>)</a:t>
            </a:r>
          </a:p>
          <a:p>
            <a:pPr marL="457200" lvl="1" indent="-342900">
              <a:lnSpc>
                <a:spcPct val="95000"/>
              </a:lnSpc>
              <a:spcBef>
                <a:spcPct val="0"/>
              </a:spcBef>
              <a:buClr>
                <a:srgbClr val="000000"/>
              </a:buClr>
              <a:buNone/>
            </a:pPr>
            <a:endParaRPr lang="en-US" sz="3200" dirty="0">
              <a:solidFill>
                <a:srgbClr val="FFFFCC"/>
              </a:solidFill>
            </a:endParaRPr>
          </a:p>
          <a:p>
            <a:pPr marL="457200" lvl="1" indent="-342900">
              <a:lnSpc>
                <a:spcPct val="95000"/>
              </a:lnSpc>
              <a:spcBef>
                <a:spcPct val="0"/>
              </a:spcBef>
              <a:buClr>
                <a:srgbClr val="000000"/>
              </a:buClr>
              <a:buFontTx/>
              <a:buChar char="•"/>
            </a:pPr>
            <a:r>
              <a:rPr lang="en-US" sz="3200" i="1" dirty="0">
                <a:solidFill>
                  <a:srgbClr val="FFFFCC"/>
                </a:solidFill>
              </a:rPr>
              <a:t>CD, DVD</a:t>
            </a:r>
            <a:endParaRPr lang="sk-SK" sz="3200" i="1" dirty="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None/>
            </a:pPr>
            <a:endParaRPr lang="en-US" dirty="0" smtClean="0"/>
          </a:p>
        </p:txBody>
      </p:sp>
      <p:sp>
        <p:nvSpPr>
          <p:cNvPr id="16388" name="AutoShape 4" descr="data:image/jpg;base64,/9j/4AAQSkZJRgABAQAAAQABAAD/2wCEAAkGBhIQEBAQEBQUFBQUFBYXFRUVFxAXFRUVFRQVFBQVFBQXHCYeFxkjGRQUHy8gIycpLCwsFR4xNTAqNSYrLCkBCQoKDgwOGg8PGiwcHBwqLCkpKSwsLSosKSkpLCwpLCkpNSwsLCwpLC8pKjUsKSkpLSwpLCwsLCwsLCkpNSkpLP/AABEIAOEA4QMBIgACEQEDEQH/xAAcAAEAAQUBAQAAAAAAAAAAAAAAAQIDBAUGBwj/xABPEAABAwICAwoHDAgDCQAAAAABAAIDBBEGIQUSMRMiQVFSYXGRkrIHMjRUcoHRFBYjJDVCU3OhsbPBFRclM3SCo/Bi0+FDREVkg5OipNL/xAAaAQEAAgMBAAAAAAAAAAAAAAAAAQMCBAUG/8QALxEAAgECAwYHAAAHAAAAAAAAAAECAxEEE1EFEhQhMUEyUmFxkaHBBiIjNGLR8P/aAAwDAQACEQMRAD8A9xUFSoKAhERAEREAREQBERAEREAREQBERAEREAREQBERAEREAREQEhSoClAEREAUFSoKAhERAERYOna8wU08wzMcbnC+y4Btf1qUr8gZpco3QcY6wvnGbFFS5znOfrEkklwa4k85IVv3x1HKHZZ7FvcE9SjOR9JboOMdYTdRxjrC+bXYlqOBw7LPYgxHUcsdlnsTgvUnNPpLdRxjrCbq3jHWF83jElRyh2WexT74qjlDst9icH/kM0+j90HGOsKdccYXzozEVRyh2WexV++Oo5Q7LPYo4P1JzT6I1xxhNccYXzyMR1HKHZZ7FU3EU5+cOy32Jwb1GYfQe6DjHWE3QcY6wvn8adnv432N9irGnpuUOy32JwfqMw993UcY6wpBXgY03Nyh1N9i6bCGM3RSasmYO0ZAO6OJw+1YywjSunclTPV0VqmqWyND2G7Tw/keIq6tMsCIiAIiICQpUBSgCIiAKCpUFAQiIgC02M/k+s+of3VuVpsZfJ9b9RJ3SsoeJEPofOZfsUKl5sCea6wGSSSOswOJ4GsBJ6hmu5JqPNmklc2AspaVjjR9T9HN2JPYqhoyq+im7EnsVPEUvMvlGW4y+qwVYGi6r6KfsSexVDRVV9FP2JPYo4il5l8oncZfDudVAqyNE1f0U/Yl9iqGiKv6Ko7EvsUcTS8y+UZbjMgFXAscaKq/op+xL7FP6Lqvop+xJ7FHE0vMvlDdZlWVbSsMaOqvo5+zJ7FUKCp5E3Zk9icRS8y+ULGYCp1uFYZoajkS9mT2IaSfky9UicRT8y+UD0PBmMnRODHm4NsuV17Hff8Ad6jTVLZGh7DcH+7HiK+aoqt8brPvzh17jnF8wvR8GYtcx4jdmDt5wOH0gOHh2FVVqSqLfiWRlbkz1NERc8tCIiAkKVAUoAiIgCgqVBQEIiIAtPjL5PrfqJO6VuFp8Yj9n1v8PJ3Cso+JEPofNdR4ruj8l1mEKVrKZjgM33LjwnfEAdAA+9cjMd67oK7TC3kkHQe+5YfxDJrDpLvL8ZqQNyxX2LBoqkvFyxzPS1M+okg8xA2rOYvCVI7rsy1F9qvMTR9G6aRkbLXdwnYABck+oLo6zQVJSxbrVTOa0EAuJDW3OQAAF9vSrKGBq4hNw6Luy1I0bFfYrzNKaH84B/nl9irdpnRABImDrAmwdPc24Bzq17HqeaPyZox3rHeqcO6WpXxySVrxFd28ZeQEDacxt2gepTpPSNI/e0ZZqgjdKmaVzIY756rQ43kfbgAI/Kqnsuo47ykva/MMsvVh6zTSiVrRSNqZ3cMhjEUB6HS6pt0XVjSlBLTam7tAD9jgbtvtLb8f9hJ4GtSV2uWqK2jCkWO+YaxZffBocRw2JIB62nqWQ8rloopv0pJKf3To9zAtLsaA4G+pq+NrcPzkoUt9S7WVzBov4ngBhLyM2kWPMTYjoz+xV4Yd8Mz0T3VOJfJ39Le8FGGv3zPRPdXtdhSbwrT7NmJ70iIszYCIiAkKVAUoAiIgCgqVBQEIiIArNbTtkjkjeA5jmuDmnYWkEEdSvKmXxXdB+5AfOmPtERUtQ+OEarDGHWuTYknYTnbJbPC3ksHQe+5WPCsPjX/RHeer2FfJIPRPfctfbrbwkG9fxmr0bK8OtF5bW+b4pYdXfSDVcWtGs8cLje4Lc+PfMWr0RBYOeWajnuOsNZzidVxDXuLvnEW9VhwLZ3yXkcU9+q7FhejrXRObJE4B7TcXtY5WII4QRkt/T+EWklbuVazc7+NrN3WJ3UCesetZcOLNGRNbGZot60DNjyTYWuTqqo400Uf9rD/23f8Awu9hMPKguVRNPt/zLUX/AHq6Oqo2yRwxFjxdr4gGXB4QWWv61yelMNR0tQyI75sgvGSBrZEAtPOCRnzhdUfCDo5rcp22GwNZKfUAGrkziJtdpKnnfeKmgvql+RcRvtYgbLuDMuJvOssbTo1IWuk3bmjJG1ODZH5bm0D/ABOb+V1ucO4MipXmUhrpCLA2FmDbvb5358tiqkx9o9u2oZ6hI77mrX1PhTom+IJpT/hjIHXIWqaGFw2He8pXfqyDsFxvhQ0rHHSCEkGWV7NzbwgMeHOfzAAEX43WWk0h4TaqUFtLA2K/z5DruHOGCzQem656HRckkhnqXukkdtc43PMOYDiGQTFY+lGDindshszaYksF1L1cc2wsrb15dO7KWabEp+Lv6W94KxhmT4dnonuq9ifyZ/S3vBZWDMNVM72TQtaWDJxLg21xa/GdnAvcbCaWFk3r+IxPcERFabIREQEhSoClAEREAUFSoKAhERAEREB4F4YG2r5WDY2JlugguP2lVYW8kg9E99yp8MfylP8AVR9xVYV8kg9E99y19u/2dP3/ABmr3fubpivAXVlivtXipGaLR0XGTchXGaHj5KyGpUVkcLdeV7I28p7mtHRc8Kw3pt2TZYiGaGi5IWayhZa1slqosVUxza57xxshqnt7TYyFl0OJKWV4jZMzXOxjtaN56GSAE+oKKlDEJXlGVvZliK36Ei5IUfo2MbGhbGRY71rqpJ9wzGMQGwK09X3qy9WxK2Y8itPV2RWnq6JWzS4n8mf0t74XWeDTE0EEBjkcQ4kWADjx8XSuSxT5NJ0t74Wvw447vH0Hule42HBTwkk9fxGN7NH0WihuxSrjZCIiAkKVAUoAiIgCgqVBQELVGpfyitqtKdvrQF90sjdpcOlVu0uyOOSSY6rY2lznWPitFybD8lmzi7XdBXI4uNqCs+ok7pWUVdpEPoeUeErTUNVWSzQkuYY2AEtcNjbHIi+1Z2Fz8UhtyT33LitbeH1rtMNn4pD0HvuVG34pYeMVr+M1ou/M3TFfasONt1cC8ZKmr2uWIuaSrRDC+U3IY0mw2k7GtHOSQB0rr8JYGZCG1FYxs1WQCXvAcIri5jgaco2t2XGZtclcfpCiZNHqSXLbg5Oc03aQ4ZtIO0A+pYNLoV1TI6nozUPlH7yQ1VaIKcHhlcJN8/ijbvjw2Ga6uypwjy3W5PRdEWI6upx9OdJNooGNe0TCORxe7XyaHzPY0CwZGHNBLjm42C7bSuh4KqMw1MbJWHa14B9YO1p5xYhcphrCkGjo36pLpHb6aokO/kIzJc4netvc2vzkk5rVaYxXLpAOgpHObTG7ZakZGRux0dLlexzBl2bdW+1d6rVjSi5TdkZGv0BUudBbXc9rZJWRvcbl8Ucr2RvJ4SWtGfDa62dQDwLAlrKemayN0kUTWgBrXPY2zQLAAE7LK/7tjmaHRPZI2+1jmuF7cbSV4ivFzqb6jZNt9ORLKhfO6xpZc7BYw03TWIM8AJ45YvapbK14uxzXDjaQR1hTGk025L6K2XXq09V6llQ9YrqVs0eKvJZOlvfC1eHD8PH0HuFbTEzvgH9Le8Fq9AuvPGOY90r3WwbrDP3/AAwfY+j2bB0KVi0LXgAO2WFs1YmotUElw6iszaNii08URcbBbdosAOIICoKVAUoAiIgCgqVBQELSnb61ulb9zt5I6ggMKWuLgRa11o8WQk6OrncAp5OvVK6oQN5I6gtLjr5Mrv4eTurOHiXuQ+h82fMPQV2uGx8Uh6D33LhJnWa6x4F2+Fn/ABOD0T33LDb1Nyoxtr/s1Ic0bmJ1lcVuORXWAkrxclZ3Zci9ozRcukHSBrjDTRSGN8jT8NLI0AvZFwRtF7F+ZvcAZXXouH9HR00O5QMaxjfFa3LO2ZJO0k7SczwrzHR2jp4IxFDXVTGBznBo9zEaz3F7jnETm5xPrWbG2sGzSNWPVSf5K7NDHYOhDdi/otROntD6UrJSJooDTA72nFQ5rXEHIzu3ImX0cm8xVqbTktMa1lTDFH7kgbIdzlMjbva4xxfu22NmjLic3jV8U1Wf+IVXZov8lXqLRDWtnErnVDp3F0zphGTJdjWWcGtDdUNaBay08fjcHWhfnKStquV+fp0Mkeb4PYWw1WkZYhUHWsS8xiwa0ySvvJfhLRbbwKrQ1fTR0lfXUsMkJPwY15A5rnvzAY0NAbqlzT0FdyMDUDTcU7dt9UulLL+gXFv2I/CtJuIptxbuQfr6gMgGuRbWuHXPWq57ToTbdpc2vhdutmQzzrQtBNBo+epENK9jgTrT3Lw1l2WY0t1Tne2+zPqW28HNKxtMZGF93uDXawAF2D5tjmN9t+6y6J2CqHL4BpA2AulcB/KXWWwbTMY0MY1rWtFg1oAAHEANimvtGFSMoxT/AJnfTlp1f4YstOfcFWC8krJc0Kw8Lnwt2RUzS4mHwD+lveC1GH2/Dx9B7pW0xW/4rJ0t74Wsw0bzx35J7i91sOMlhnfX8MH2PoaiqHOGdrAflsWLNOXm59Q4ltI270DmVPudvJHUENoxIKtrBYA85yzWax9wDxhU+528kdQVYFsggKgpUBSgCIiAKCpUFAQiIgC0eOfk2u+ok7q3i0eOR+za76iTurKHiRD6HzFL4r+hejYUoQ+gpnDJ2oc+Pfv2hebzeK/1r1HBXyfS+i78R66OPipQSeprUVe5ddG5njDLjGxXopQtgrL6Np4LdGS8zX2fCp0L3HQMcr7CsT3IRsd1+0KpoeOC/QVyKuyZroLGxYVfYtYyodwg9SyWVS59TZtZdjNMy5FjvKofVLHfO47AUp7NrPsGy48rHkcocHniCp9yE+M7qXQpbJqPxGFixLMFQync/gsOM/kFnx07W7BnxnMq4uvR2dCnzfMbupzeMKVrKGa228dydv7xq0GGP38fonuFdJjryGbpj/Eauawqfh4/RPcK9Lg0lTaRVV5NH0kzYOhSobsClc02AiIgJClQFKAIiIAoKlQUBCIiALR44+Ta36h/3LeLSY3+Ta36iTurKHiRD6Hy7Md6/oXqeCvk+l9A/iPXlc/iu6F6pgn5PpvRd+I9dPHeFe5r0O5u0Ra3EOkHQU73Ri8rrRxN4XSyHVjA9Zv/AClco2TWaIxYJtIVNKfEaPgTyjGS2ax4d9e3oFdKSvPMQwGkhoaiKCZjqItDnPEID2PO/wBYte43c8ng/wBoVlY8e2T9GTMe/UknjyD3BhaS17XaoOTs9u3qQHcql7w0XcQBxkgDrK4DGeim0E1LWUd43um1HtDnkSX32YcTe9nA8dwsvE8NO9mkdYuqpWscbBrC2jDQ8tAfcBmYuQLuOqcigO2VLZASQCCRtAIuOkcC84i089mj9ExvcRHNKWTPuQdxjl1dTW2gFpAPM1dXNh2mpny10MQbJHDJZrN7GbMJzYMr5W/1zQG8MgBDSQCdguLnoG0qon++defaE0IdJUGvJJFuksjnPlMRdO17X5ASboLDVDbAAAB3rVWJaR8ddohplkc91o3vuRcjVjMjWkkMeQ45jhzQHfgotToHDUVEZtyLzur9YhzidW17AXzO05nM5cS2yA0GOvIJumP8Rq5fCh+Hj9E91dRjryCbpj/EauUwp5RF6J7hXTwngZr1eqPphuwKVDdgUrmGwEREBIUqApQBERAFBUqCgIREQBaXG3ydXfw8ndK3S02Mh+zq3+Hl7hWUPEiH0Plqc713QvU8EfJ9L6LvxHryyY713R/qvTMAVrZKGJrTvo9Zrxwg67nC/SCPt4l1Md4Ua1A6Na+u0U6WaCXdCBC4uEeo0guLS0uJJvfVJtxXuthdFyTaMLTGjfdMEkBdqiQarjqhxtw2ByB2Z8FlwuLtBGmp9H027Pe33TqscQ0OYDa9iNti644l6OsDSGgqeocHTxNkIFgXXNhzC9ggLP6A1pIpKmR07oSTGHNjYxruF+owZvyGZOXAAsI4Lj3Wpe2WVrKm+7RN1NVxOtffEEgb52Q49tl0EcYaA1uQAsMychznNVIDm4sCQe5TSSPlkjvrM1iwGJ2dzGQ3K9zcG4z2LI0PhYU+rrzzzBniMkedzZlYWYMiQMs7gcS3iIDl4MAxRSukgnqIGON3RRP1WnmDtoH2jgKv6Qwe2WanlbK6P3PbcmNYwtaQQ4lxdm4ki5v/AKroUQEBSiIDQ46HxCf+T8Ri5HCnlEXonuFdN4Qa5sdE6MnfSuaGjhIa4OcegBv2hcxhM/GIbck/hldTCL+mzWrdUfTbdilQ3YpXLNkIiICQpUBSgCIiAKCpUFAQiIgC1GLx+z63+Hl7hW3WrxUL0NYP+Xm/Dcso9UQ+h8qBtyRxhWIKmWnfrRvfG7lMLm3HSNoV5js1kFwN16GST6mgpOJT76q3zmbtlPfVW+czdsqIoC52qMzwDj5lQ6F/Id61Xlw0RnmMu++qt85m7ZT301vnE3bcrW5P5JVQikHzSmXDQnfZcGKazzibtuU++is84m7ZVvcX8gqdxfySoy4aDfZc99FZ5xN23J76KzzibtuVvcJOQU3F/JKnLhoMxlz3z1vnE3bcpGJ6zzibtuVAp5OQUbTycDXKMuGgzGV++es84m7blPvnrPOJu25Ue5pNuo5VNHSpVOGgzGYk80kztaRznu4XPJcbdJXR4Pd8aYOZ3cK091tsHtvVM6Hn/wAHLK1kzDe3mj6ebsClAi88b4REQEhSoClAEREAUFSoKAhERAFaqqZsjHxvF2vaWuHGHAgjqKuogPFq/wAAEpkcYKpgZe7Q9j9Ycx1cj0rH/UDV+dQdmVe4otri6upXlRPDx4BKsG4qoAeZso/JZH6k9Ieex/117QicXV1+hlRPFv1JaQ8+j/rqoeBGv8+Z1T+1ezoo4urr9DKieMDwJV4/36Pqn9qg+BOv89j/AK69oROKq6/Qyoni/wCpTSHnsf8A7Cg+BLSHnsf9de0op4urr9EZUTxX9SWkPPYuuoUt8CmkPPYv669pROLq6/ROVE8YHgUr/PIv66s/qHq/OYOzKvbUTi6uv0RlRPE/1C1XnUPYlW3wz4FX01QyaapDmtN9SNhBd/hLnHIHhsL9C9VRQ8VVatcnKiERFrFgREQEhSoClAEREAUFSoKAhERAEREAREQBERAEREAREQBERAEREAREQBERAEREAREQEhSoCl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6390" name="AutoShape 6" descr="data:image/jpg;base64,/9j/4AAQSkZJRgABAQAAAQABAAD/2wCEAAkGBhIQEBAQEBQUFBQUFBYXFRUVFxAXFRUVFRQVFBQVFBQXHCYeFxkjGRQUHy8gIycpLCwsFR4xNTAqNSYrLCkBCQoKDgwOGg8PGiwcHBwqLCkpKSwsLSosKSkpLCwpLCkpNSwsLCwpLC8pKjUsKSkpLSwpLCwsLCwsLCkpNSkpLP/AABEIAOEA4QMBIgACEQEDEQH/xAAcAAEAAQUBAQAAAAAAAAAAAAAAAQIDBAUGBwj/xABPEAABAwICAwoHDAgDCQAAAAABAAIDBBEGIQUSMRMiQVFSYXGRkrIHMjRUcoHRFBYjJDVCU3OhsbPBFRclM3SCo/Bi0+FDREVkg5OipNL/xAAaAQEAAgMBAAAAAAAAAAAAAAAAAQMCBAUG/8QALxEAAgECAwYHAAAHAAAAAAAAAAECAxEEE1EFEhQhMUEyUmFxkaHBBiIjNGLR8P/aAAwDAQACEQMRAD8A9xUFSoKAhERAEREAREQBERAEREAREQBERAEREAREQBERAEREAREQEhSoClAEREAUFSoKAhERAERYOna8wU08wzMcbnC+y4Btf1qUr8gZpco3QcY6wvnGbFFS5znOfrEkklwa4k85IVv3x1HKHZZ7FvcE9SjOR9JboOMdYTdRxjrC+bXYlqOBw7LPYgxHUcsdlnsTgvUnNPpLdRxjrCbq3jHWF83jElRyh2WexT74qjlDst9icH/kM0+j90HGOsKdccYXzozEVRyh2WexV++Oo5Q7LPYo4P1JzT6I1xxhNccYXzyMR1HKHZZ7FU3EU5+cOy32Jwb1GYfQe6DjHWE3QcY6wvn8adnv432N9irGnpuUOy32JwfqMw993UcY6wpBXgY03Nyh1N9i6bCGM3RSasmYO0ZAO6OJw+1YywjSunclTPV0VqmqWyND2G7Tw/keIq6tMsCIiAIiICQpUBSgCIiAKCpUFAQiIgC02M/k+s+of3VuVpsZfJ9b9RJ3SsoeJEPofOZfsUKl5sCea6wGSSSOswOJ4GsBJ6hmu5JqPNmklc2AspaVjjR9T9HN2JPYqhoyq+im7EnsVPEUvMvlGW4y+qwVYGi6r6KfsSexVDRVV9FP2JPYo4il5l8oncZfDudVAqyNE1f0U/Yl9iqGiKv6Ko7EvsUcTS8y+UZbjMgFXAscaKq/op+xL7FP6Lqvop+xJ7FHE0vMvlDdZlWVbSsMaOqvo5+zJ7FUKCp5E3Zk9icRS8y+ULGYCp1uFYZoajkS9mT2IaSfky9UicRT8y+UD0PBmMnRODHm4NsuV17Hff8Ad6jTVLZGh7DcH+7HiK+aoqt8brPvzh17jnF8wvR8GYtcx4jdmDt5wOH0gOHh2FVVqSqLfiWRlbkz1NERc8tCIiAkKVAUoAiIgCgqVBQEIiIAtPjL5PrfqJO6VuFp8Yj9n1v8PJ3Cso+JEPofNdR4ruj8l1mEKVrKZjgM33LjwnfEAdAA+9cjMd67oK7TC3kkHQe+5YfxDJrDpLvL8ZqQNyxX2LBoqkvFyxzPS1M+okg8xA2rOYvCVI7rsy1F9qvMTR9G6aRkbLXdwnYABck+oLo6zQVJSxbrVTOa0EAuJDW3OQAAF9vSrKGBq4hNw6Luy1I0bFfYrzNKaH84B/nl9irdpnRABImDrAmwdPc24Bzq17HqeaPyZox3rHeqcO6WpXxySVrxFd28ZeQEDacxt2gepTpPSNI/e0ZZqgjdKmaVzIY756rQ43kfbgAI/Kqnsuo47ykva/MMsvVh6zTSiVrRSNqZ3cMhjEUB6HS6pt0XVjSlBLTam7tAD9jgbtvtLb8f9hJ4GtSV2uWqK2jCkWO+YaxZffBocRw2JIB62nqWQ8rloopv0pJKf3To9zAtLsaA4G+pq+NrcPzkoUt9S7WVzBov4ngBhLyM2kWPMTYjoz+xV4Yd8Mz0T3VOJfJ39Le8FGGv3zPRPdXtdhSbwrT7NmJ70iIszYCIiAkKVAUoAiIgCgqVBQEIiIArNbTtkjkjeA5jmuDmnYWkEEdSvKmXxXdB+5AfOmPtERUtQ+OEarDGHWuTYknYTnbJbPC3ksHQe+5WPCsPjX/RHeer2FfJIPRPfctfbrbwkG9fxmr0bK8OtF5bW+b4pYdXfSDVcWtGs8cLje4Lc+PfMWr0RBYOeWajnuOsNZzidVxDXuLvnEW9VhwLZ3yXkcU9+q7FhejrXRObJE4B7TcXtY5WII4QRkt/T+EWklbuVazc7+NrN3WJ3UCesetZcOLNGRNbGZot60DNjyTYWuTqqo400Uf9rD/23f8Awu9hMPKguVRNPt/zLUX/AHq6Oqo2yRwxFjxdr4gGXB4QWWv61yelMNR0tQyI75sgvGSBrZEAtPOCRnzhdUfCDo5rcp22GwNZKfUAGrkziJtdpKnnfeKmgvql+RcRvtYgbLuDMuJvOssbTo1IWuk3bmjJG1ODZH5bm0D/ABOb+V1ucO4MipXmUhrpCLA2FmDbvb5358tiqkx9o9u2oZ6hI77mrX1PhTom+IJpT/hjIHXIWqaGFw2He8pXfqyDsFxvhQ0rHHSCEkGWV7NzbwgMeHOfzAAEX43WWk0h4TaqUFtLA2K/z5DruHOGCzQem656HRckkhnqXukkdtc43PMOYDiGQTFY+lGDindshszaYksF1L1cc2wsrb15dO7KWabEp+Lv6W94KxhmT4dnonuq9ifyZ/S3vBZWDMNVM72TQtaWDJxLg21xa/GdnAvcbCaWFk3r+IxPcERFabIREQEhSoClAEREAUFSoKAhERAEREB4F4YG2r5WDY2JlugguP2lVYW8kg9E99yp8MfylP8AVR9xVYV8kg9E99y19u/2dP3/ABmr3fubpivAXVlivtXipGaLR0XGTchXGaHj5KyGpUVkcLdeV7I28p7mtHRc8Kw3pt2TZYiGaGi5IWayhZa1slqosVUxza57xxshqnt7TYyFl0OJKWV4jZMzXOxjtaN56GSAE+oKKlDEJXlGVvZliK36Ei5IUfo2MbGhbGRY71rqpJ9wzGMQGwK09X3qy9WxK2Y8itPV2RWnq6JWzS4n8mf0t74XWeDTE0EEBjkcQ4kWADjx8XSuSxT5NJ0t74Wvw447vH0Hule42HBTwkk9fxGN7NH0WihuxSrjZCIiAkKVAUoAiIgCgqVBQELVGpfyitqtKdvrQF90sjdpcOlVu0uyOOSSY6rY2lznWPitFybD8lmzi7XdBXI4uNqCs+ok7pWUVdpEPoeUeErTUNVWSzQkuYY2AEtcNjbHIi+1Z2Fz8UhtyT33LitbeH1rtMNn4pD0HvuVG34pYeMVr+M1ou/M3TFfasONt1cC8ZKmr2uWIuaSrRDC+U3IY0mw2k7GtHOSQB0rr8JYGZCG1FYxs1WQCXvAcIri5jgaco2t2XGZtclcfpCiZNHqSXLbg5Oc03aQ4ZtIO0A+pYNLoV1TI6nozUPlH7yQ1VaIKcHhlcJN8/ijbvjw2Ga6uypwjy3W5PRdEWI6upx9OdJNooGNe0TCORxe7XyaHzPY0CwZGHNBLjm42C7bSuh4KqMw1MbJWHa14B9YO1p5xYhcphrCkGjo36pLpHb6aokO/kIzJc4netvc2vzkk5rVaYxXLpAOgpHObTG7ZakZGRux0dLlexzBl2bdW+1d6rVjSi5TdkZGv0BUudBbXc9rZJWRvcbl8Ucr2RvJ4SWtGfDa62dQDwLAlrKemayN0kUTWgBrXPY2zQLAAE7LK/7tjmaHRPZI2+1jmuF7cbSV4ivFzqb6jZNt9ORLKhfO6xpZc7BYw03TWIM8AJ45YvapbK14uxzXDjaQR1hTGk025L6K2XXq09V6llQ9YrqVs0eKvJZOlvfC1eHD8PH0HuFbTEzvgH9Le8Fq9AuvPGOY90r3WwbrDP3/AAwfY+j2bB0KVi0LXgAO2WFs1YmotUElw6iszaNii08URcbBbdosAOIICoKVAUoAiIgCgqVBQELSnb61ulb9zt5I6ggMKWuLgRa11o8WQk6OrncAp5OvVK6oQN5I6gtLjr5Mrv4eTurOHiXuQ+h82fMPQV2uGx8Uh6D33LhJnWa6x4F2+Fn/ABOD0T33LDb1Nyoxtr/s1Ic0bmJ1lcVuORXWAkrxclZ3Zci9ozRcukHSBrjDTRSGN8jT8NLI0AvZFwRtF7F+ZvcAZXXouH9HR00O5QMaxjfFa3LO2ZJO0k7SczwrzHR2jp4IxFDXVTGBznBo9zEaz3F7jnETm5xPrWbG2sGzSNWPVSf5K7NDHYOhDdi/otROntD6UrJSJooDTA72nFQ5rXEHIzu3ImX0cm8xVqbTktMa1lTDFH7kgbIdzlMjbva4xxfu22NmjLic3jV8U1Wf+IVXZov8lXqLRDWtnErnVDp3F0zphGTJdjWWcGtDdUNaBay08fjcHWhfnKStquV+fp0Mkeb4PYWw1WkZYhUHWsS8xiwa0ySvvJfhLRbbwKrQ1fTR0lfXUsMkJPwY15A5rnvzAY0NAbqlzT0FdyMDUDTcU7dt9UulLL+gXFv2I/CtJuIptxbuQfr6gMgGuRbWuHXPWq57ToTbdpc2vhdutmQzzrQtBNBo+epENK9jgTrT3Lw1l2WY0t1Tne2+zPqW28HNKxtMZGF93uDXawAF2D5tjmN9t+6y6J2CqHL4BpA2AulcB/KXWWwbTMY0MY1rWtFg1oAAHEANimvtGFSMoxT/AJnfTlp1f4YstOfcFWC8krJc0Kw8Lnwt2RUzS4mHwD+lveC1GH2/Dx9B7pW0xW/4rJ0t74Wsw0bzx35J7i91sOMlhnfX8MH2PoaiqHOGdrAflsWLNOXm59Q4ltI270DmVPudvJHUENoxIKtrBYA85yzWax9wDxhU+528kdQVYFsggKgpUBSgCIiAKCpUFAQiIgC0eOfk2u+ok7q3i0eOR+za76iTurKHiRD6HzFL4r+hejYUoQ+gpnDJ2oc+Pfv2hebzeK/1r1HBXyfS+i78R66OPipQSeprUVe5ddG5njDLjGxXopQtgrL6Np4LdGS8zX2fCp0L3HQMcr7CsT3IRsd1+0KpoeOC/QVyKuyZroLGxYVfYtYyodwg9SyWVS59TZtZdjNMy5FjvKofVLHfO47AUp7NrPsGy48rHkcocHniCp9yE+M7qXQpbJqPxGFixLMFQync/gsOM/kFnx07W7BnxnMq4uvR2dCnzfMbupzeMKVrKGa228dydv7xq0GGP38fonuFdJjryGbpj/Eauawqfh4/RPcK9Lg0lTaRVV5NH0kzYOhSobsClc02AiIgJClQFKAIiIAoKlQUBCIiALR44+Ta36h/3LeLSY3+Ta36iTurKHiRD6Hy7Md6/oXqeCvk+l9A/iPXlc/iu6F6pgn5PpvRd+I9dPHeFe5r0O5u0Ra3EOkHQU73Ri8rrRxN4XSyHVjA9Zv/AClco2TWaIxYJtIVNKfEaPgTyjGS2ax4d9e3oFdKSvPMQwGkhoaiKCZjqItDnPEID2PO/wBYte43c8ng/wBoVlY8e2T9GTMe/UknjyD3BhaS17XaoOTs9u3qQHcql7w0XcQBxkgDrK4DGeim0E1LWUd43um1HtDnkSX32YcTe9nA8dwsvE8NO9mkdYuqpWscbBrC2jDQ8tAfcBmYuQLuOqcigO2VLZASQCCRtAIuOkcC84i089mj9ExvcRHNKWTPuQdxjl1dTW2gFpAPM1dXNh2mpny10MQbJHDJZrN7GbMJzYMr5W/1zQG8MgBDSQCdguLnoG0qon++defaE0IdJUGvJJFuksjnPlMRdO17X5ASboLDVDbAAAB3rVWJaR8ddohplkc91o3vuRcjVjMjWkkMeQ45jhzQHfgotToHDUVEZtyLzur9YhzidW17AXzO05nM5cS2yA0GOvIJumP8Rq5fCh+Hj9E91dRjryCbpj/EauUwp5RF6J7hXTwngZr1eqPphuwKVDdgUrmGwEREBIUqApQBERAFBUqCgIREQBaXG3ydXfw8ndK3S02Mh+zq3+Hl7hWUPEiH0Plqc713QvU8EfJ9L6LvxHryyY713R/qvTMAVrZKGJrTvo9Zrxwg67nC/SCPt4l1Md4Ua1A6Na+u0U6WaCXdCBC4uEeo0guLS0uJJvfVJtxXuthdFyTaMLTGjfdMEkBdqiQarjqhxtw2ByB2Z8FlwuLtBGmp9H027Pe33TqscQ0OYDa9iNti644l6OsDSGgqeocHTxNkIFgXXNhzC9ggLP6A1pIpKmR07oSTGHNjYxruF+owZvyGZOXAAsI4Lj3Wpe2WVrKm+7RN1NVxOtffEEgb52Q49tl0EcYaA1uQAsMychznNVIDm4sCQe5TSSPlkjvrM1iwGJ2dzGQ3K9zcG4z2LI0PhYU+rrzzzBniMkedzZlYWYMiQMs7gcS3iIDl4MAxRSukgnqIGON3RRP1WnmDtoH2jgKv6Qwe2WanlbK6P3PbcmNYwtaQQ4lxdm4ki5v/AKroUQEBSiIDQ46HxCf+T8Ri5HCnlEXonuFdN4Qa5sdE6MnfSuaGjhIa4OcegBv2hcxhM/GIbck/hldTCL+mzWrdUfTbdilQ3YpXLNkIiICQpUBSgCIiAKCpUFAQiIgC1GLx+z63+Hl7hW3WrxUL0NYP+Xm/Dcso9UQ+h8qBtyRxhWIKmWnfrRvfG7lMLm3HSNoV5js1kFwN16GST6mgpOJT76q3zmbtlPfVW+czdsqIoC52qMzwDj5lQ6F/Id61Xlw0RnmMu++qt85m7ZT301vnE3bcrW5P5JVQikHzSmXDQnfZcGKazzibtuU++is84m7ZVvcX8gqdxfySoy4aDfZc99FZ5xN23J76KzzibtuVvcJOQU3F/JKnLhoMxlz3z1vnE3bcpGJ6zzibtuVAp5OQUbTycDXKMuGgzGV++es84m7blPvnrPOJu25Ue5pNuo5VNHSpVOGgzGYk80kztaRznu4XPJcbdJXR4Pd8aYOZ3cK091tsHtvVM6Hn/wAHLK1kzDe3mj6ebsClAi88b4REQEhSoClAEREAUFSoKAhERAFaqqZsjHxvF2vaWuHGHAgjqKuogPFq/wAAEpkcYKpgZe7Q9j9Ycx1cj0rH/UDV+dQdmVe4otri6upXlRPDx4BKsG4qoAeZso/JZH6k9Ieex/117QicXV1+hlRPFv1JaQ8+j/rqoeBGv8+Z1T+1ezoo4urr9DKieMDwJV4/36Pqn9qg+BOv89j/AK69oROKq6/Qyoni/wCpTSHnsf8A7Cg+BLSHnsf9de0op4urr9EZUTxX9SWkPPYuuoUt8CmkPPYv669pROLq6/ROVE8YHgUr/PIv66s/qHq/OYOzKvbUTi6uv0RlRPE/1C1XnUPYlW3wz4FX01QyaapDmtN9SNhBd/hLnHIHhsL9C9VRQ8VVatcnKiERFrFgREQEhSoClAEREAUFSoKAhERAEREAREQBERAEREAREQBERAEREAREQBERAEREAREQEhSoClAEREAREQBERAEREAREQBERAEREAREQBERAE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6392" name="Picture 8" descr="http://www.dio.sk/obrazky/sdkarty/mini/Kingston_SD_High_Capacity_card_4GB_Class6.jpg"/>
          <p:cNvPicPr>
            <a:picLocks noChangeAspect="1" noChangeArrowheads="1"/>
          </p:cNvPicPr>
          <p:nvPr/>
        </p:nvPicPr>
        <p:blipFill>
          <a:blip r:embed="rId2" cstate="print"/>
          <a:srcRect/>
          <a:stretch>
            <a:fillRect/>
          </a:stretch>
        </p:blipFill>
        <p:spPr bwMode="auto">
          <a:xfrm>
            <a:off x="5261261" y="1382886"/>
            <a:ext cx="1296144" cy="1224136"/>
          </a:xfrm>
          <a:prstGeom prst="rect">
            <a:avLst/>
          </a:prstGeom>
          <a:noFill/>
        </p:spPr>
      </p:pic>
      <p:pic>
        <p:nvPicPr>
          <p:cNvPr id="16396" name="Picture 12" descr="http://static.zlacnene.sk/foto/vyrobky/213500/213497.jpg"/>
          <p:cNvPicPr>
            <a:picLocks noChangeAspect="1" noChangeArrowheads="1"/>
          </p:cNvPicPr>
          <p:nvPr/>
        </p:nvPicPr>
        <p:blipFill>
          <a:blip r:embed="rId3" cstate="print"/>
          <a:srcRect/>
          <a:stretch>
            <a:fillRect/>
          </a:stretch>
        </p:blipFill>
        <p:spPr bwMode="auto">
          <a:xfrm>
            <a:off x="6841173" y="3141238"/>
            <a:ext cx="1419622" cy="996330"/>
          </a:xfrm>
          <a:prstGeom prst="rect">
            <a:avLst/>
          </a:prstGeom>
          <a:noFill/>
        </p:spPr>
      </p:pic>
      <p:pic>
        <p:nvPicPr>
          <p:cNvPr id="16398" name="Picture 14" descr="http://t3.gstatic.com/images?q=tbn:ANd9GcTVavRtH6Mdh5P7pHr2MICfk08fUh_I1loJvs5VGKZVZshcBBqJi1D8bheJWA"/>
          <p:cNvPicPr>
            <a:picLocks noChangeAspect="1" noChangeArrowheads="1"/>
          </p:cNvPicPr>
          <p:nvPr/>
        </p:nvPicPr>
        <p:blipFill>
          <a:blip r:embed="rId4" cstate="print"/>
          <a:srcRect/>
          <a:stretch>
            <a:fillRect/>
          </a:stretch>
        </p:blipFill>
        <p:spPr bwMode="auto">
          <a:xfrm>
            <a:off x="5323157" y="4437112"/>
            <a:ext cx="1949202" cy="1628800"/>
          </a:xfrm>
          <a:prstGeom prst="rect">
            <a:avLst/>
          </a:prstGeom>
          <a:noFill/>
        </p:spPr>
      </p:pic>
    </p:spTree>
    <p:extLst>
      <p:ext uri="{BB962C8B-B14F-4D97-AF65-F5344CB8AC3E}">
        <p14:creationId xmlns:p14="http://schemas.microsoft.com/office/powerpoint/2010/main" val="13648849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16392"/>
                                        </p:tgtEl>
                                        <p:attrNameLst>
                                          <p:attrName>style.visibility</p:attrName>
                                        </p:attrNameLst>
                                      </p:cBhvr>
                                      <p:to>
                                        <p:strVal val="visible"/>
                                      </p:to>
                                    </p:set>
                                    <p:anim calcmode="lin" valueType="num">
                                      <p:cBhvr>
                                        <p:cTn id="28" dur="1000" fill="hold"/>
                                        <p:tgtEl>
                                          <p:spTgt spid="1639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639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6392"/>
                                        </p:tgtEl>
                                        <p:attrNameLst>
                                          <p:attrName>ppt_y</p:attrName>
                                        </p:attrNameLst>
                                      </p:cBhvr>
                                      <p:tavLst>
                                        <p:tav tm="0">
                                          <p:val>
                                            <p:strVal val="#ppt_y"/>
                                          </p:val>
                                        </p:tav>
                                        <p:tav tm="100000">
                                          <p:val>
                                            <p:strVal val="#ppt_y"/>
                                          </p:val>
                                        </p:tav>
                                      </p:tavLst>
                                    </p:anim>
                                    <p:animEffect transition="in" filter="fade">
                                      <p:cBhvr>
                                        <p:cTn id="31" dur="1000"/>
                                        <p:tgtEl>
                                          <p:spTgt spid="16392"/>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nodeType="clickEffect">
                                  <p:stCondLst>
                                    <p:cond delay="0"/>
                                  </p:stCondLst>
                                  <p:childTnLst>
                                    <p:set>
                                      <p:cBhvr>
                                        <p:cTn id="35" dur="1" fill="hold">
                                          <p:stCondLst>
                                            <p:cond delay="0"/>
                                          </p:stCondLst>
                                        </p:cTn>
                                        <p:tgtEl>
                                          <p:spTgt spid="16396"/>
                                        </p:tgtEl>
                                        <p:attrNameLst>
                                          <p:attrName>style.visibility</p:attrName>
                                        </p:attrNameLst>
                                      </p:cBhvr>
                                      <p:to>
                                        <p:strVal val="visible"/>
                                      </p:to>
                                    </p:set>
                                    <p:anim calcmode="lin" valueType="num">
                                      <p:cBhvr>
                                        <p:cTn id="36" dur="500" fill="hold"/>
                                        <p:tgtEl>
                                          <p:spTgt spid="16396"/>
                                        </p:tgtEl>
                                        <p:attrNameLst>
                                          <p:attrName>ppt_w</p:attrName>
                                        </p:attrNameLst>
                                      </p:cBhvr>
                                      <p:tavLst>
                                        <p:tav tm="0">
                                          <p:val>
                                            <p:strVal val="#ppt_w*2.5"/>
                                          </p:val>
                                        </p:tav>
                                        <p:tav tm="100000">
                                          <p:val>
                                            <p:strVal val="#ppt_w"/>
                                          </p:val>
                                        </p:tav>
                                      </p:tavLst>
                                    </p:anim>
                                    <p:anim calcmode="lin" valueType="num">
                                      <p:cBhvr>
                                        <p:cTn id="37" dur="500" fill="hold"/>
                                        <p:tgtEl>
                                          <p:spTgt spid="16396"/>
                                        </p:tgtEl>
                                        <p:attrNameLst>
                                          <p:attrName>ppt_h</p:attrName>
                                        </p:attrNameLst>
                                      </p:cBhvr>
                                      <p:tavLst>
                                        <p:tav tm="0">
                                          <p:val>
                                            <p:strVal val="#ppt_h*0.01"/>
                                          </p:val>
                                        </p:tav>
                                        <p:tav tm="100000">
                                          <p:val>
                                            <p:strVal val="#ppt_h"/>
                                          </p:val>
                                        </p:tav>
                                      </p:tavLst>
                                    </p:anim>
                                    <p:anim calcmode="lin" valueType="num">
                                      <p:cBhvr>
                                        <p:cTn id="38" dur="500" fill="hold"/>
                                        <p:tgtEl>
                                          <p:spTgt spid="16396"/>
                                        </p:tgtEl>
                                        <p:attrNameLst>
                                          <p:attrName>ppt_x</p:attrName>
                                        </p:attrNameLst>
                                      </p:cBhvr>
                                      <p:tavLst>
                                        <p:tav tm="0">
                                          <p:val>
                                            <p:strVal val="#ppt_x"/>
                                          </p:val>
                                        </p:tav>
                                        <p:tav tm="100000">
                                          <p:val>
                                            <p:strVal val="#ppt_x"/>
                                          </p:val>
                                        </p:tav>
                                      </p:tavLst>
                                    </p:anim>
                                    <p:anim calcmode="lin" valueType="num">
                                      <p:cBhvr>
                                        <p:cTn id="39" dur="500" fill="hold"/>
                                        <p:tgtEl>
                                          <p:spTgt spid="16396"/>
                                        </p:tgtEl>
                                        <p:attrNameLst>
                                          <p:attrName>ppt_y</p:attrName>
                                        </p:attrNameLst>
                                      </p:cBhvr>
                                      <p:tavLst>
                                        <p:tav tm="0">
                                          <p:val>
                                            <p:strVal val="#ppt_h+1"/>
                                          </p:val>
                                        </p:tav>
                                        <p:tav tm="100000">
                                          <p:val>
                                            <p:strVal val="#ppt_y"/>
                                          </p:val>
                                        </p:tav>
                                      </p:tavLst>
                                    </p:anim>
                                    <p:animEffect transition="in" filter="fade">
                                      <p:cBhvr>
                                        <p:cTn id="40" dur="500"/>
                                        <p:tgtEl>
                                          <p:spTgt spid="16396"/>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16398"/>
                                        </p:tgtEl>
                                        <p:attrNameLst>
                                          <p:attrName>style.visibility</p:attrName>
                                        </p:attrNameLst>
                                      </p:cBhvr>
                                      <p:to>
                                        <p:strVal val="visible"/>
                                      </p:to>
                                    </p:set>
                                    <p:anim calcmode="lin" valueType="num">
                                      <p:cBhvr>
                                        <p:cTn id="45" dur="1000" fill="hold"/>
                                        <p:tgtEl>
                                          <p:spTgt spid="16398"/>
                                        </p:tgtEl>
                                        <p:attrNameLst>
                                          <p:attrName>ppt_w</p:attrName>
                                        </p:attrNameLst>
                                      </p:cBhvr>
                                      <p:tavLst>
                                        <p:tav tm="0">
                                          <p:val>
                                            <p:strVal val="#ppt_w+.3"/>
                                          </p:val>
                                        </p:tav>
                                        <p:tav tm="100000">
                                          <p:val>
                                            <p:strVal val="#ppt_w"/>
                                          </p:val>
                                        </p:tav>
                                      </p:tavLst>
                                    </p:anim>
                                    <p:anim calcmode="lin" valueType="num">
                                      <p:cBhvr>
                                        <p:cTn id="46" dur="1000" fill="hold"/>
                                        <p:tgtEl>
                                          <p:spTgt spid="16398"/>
                                        </p:tgtEl>
                                        <p:attrNameLst>
                                          <p:attrName>ppt_h</p:attrName>
                                        </p:attrNameLst>
                                      </p:cBhvr>
                                      <p:tavLst>
                                        <p:tav tm="0">
                                          <p:val>
                                            <p:strVal val="#ppt_h"/>
                                          </p:val>
                                        </p:tav>
                                        <p:tav tm="100000">
                                          <p:val>
                                            <p:strVal val="#ppt_h"/>
                                          </p:val>
                                        </p:tav>
                                      </p:tavLst>
                                    </p:anim>
                                    <p:animEffect transition="in" filter="fade">
                                      <p:cBhvr>
                                        <p:cTn id="47" dur="10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2627313" y="2133600"/>
            <a:ext cx="4608512" cy="1295400"/>
          </a:xfrm>
        </p:spPr>
        <p:txBody>
          <a:bodyPr>
            <a:normAutofit fontScale="90000"/>
          </a:bodyPr>
          <a:lstStyle/>
          <a:p>
            <a:pPr eaLnBrk="1" fontAlgn="auto" hangingPunct="1">
              <a:spcAft>
                <a:spcPts val="0"/>
              </a:spcAft>
              <a:defRPr/>
            </a:pPr>
            <a:r>
              <a:rPr lang="sk-SK" sz="6600" b="1" dirty="0" smtClean="0">
                <a:solidFill>
                  <a:srgbClr val="FC1C1C"/>
                </a:solidFill>
                <a:latin typeface="Arial" pitchFamily="34" charset="0"/>
                <a:cs typeface="Arial" pitchFamily="34" charset="0"/>
              </a:rPr>
              <a:t>SOFTVÉR</a:t>
            </a:r>
            <a:r>
              <a:rPr lang="sk-SK" sz="4000" b="1" dirty="0" smtClean="0">
                <a:latin typeface="Arial" pitchFamily="34" charset="0"/>
                <a:cs typeface="Arial" pitchFamily="34" charset="0"/>
              </a:rPr>
              <a:t/>
            </a:r>
            <a:br>
              <a:rPr lang="sk-SK" sz="4000" b="1" dirty="0" smtClean="0">
                <a:latin typeface="Arial" pitchFamily="34" charset="0"/>
                <a:cs typeface="Arial" pitchFamily="34" charset="0"/>
              </a:rPr>
            </a:br>
            <a:endParaRPr lang="sk-SK" sz="4000" b="1" dirty="0" smtClean="0">
              <a:latin typeface="Arial" pitchFamily="34" charset="0"/>
              <a:cs typeface="Arial" pitchFamily="34" charset="0"/>
            </a:endParaRPr>
          </a:p>
        </p:txBody>
      </p:sp>
      <p:sp>
        <p:nvSpPr>
          <p:cNvPr id="10243" name="AutoShape 4" descr="data:image/jpeg;base64,/9j/4AAQSkZJRgABAQAAAQABAAD/2wCEAAkGBxATEhUUDxQQFRQQEBQQFRUQEBAQFA8VFBQXFhURFRUYHCggGBolHBUUITEhJSkrLi4uFx8zODMtNygtLisBCgoKDg0OGxAQGjQmICQsLCwvLC8sLCwsLCwsLCwsLCwsLCwsLCwsLCwsLCwsLCwsLCwsLCwsLCwsLCwsLCwsLP/AABEIAKwBJQMBIgACEQEDEQH/xAAcAAEAAQUBAQAAAAAAAAAAAAAABgIDBAUHAQj/xABHEAABAwICBQcGCgoCAwEAAAABAAIDBBEFIQYSMUFRBxMiYXGBkTJSgqGx0RQXQmJykpOywdIWI0NTVJSiwvDxM3MkY+EV/8QAGwEBAAIDAQEAAAAAAAAAAAAAAAMEAQIFBgf/xAAqEQACAgEEAQMDBAMAAAAAAAAAAQIDEQQSITFBBVFhEyIyQoGRoRQVI//aAAwDAQACEQMRAD8A7iiIgCIiAIiIAiIgCIiAIiIAipLlHNJtNKGiH/kygPtcRMBkld6I2dpsFlLIJGXBUmRcRxblerJ3amHU4YPOlBnk7dVpDG991oKlmM1WdVVSNB+SZSB9SKw8Vuqn5NN68H0DVYtDH/ySRM+nIxvtK1z9L8PG2qpft4/euERaERbZJXE/NYwX7zcrJGhtN5031mD+1bfTj7mN0vY7lDpRRP8AIqaY9k8fvWxirGuF2kEcWkOHiF88yaF052PlHaY3f2qw3RKWI61LUOYerXiPiwp9Ne43P2PpJs4VbZAvnqn0nx2k8p5nYP3gE4twuLPClej/ACv07yG1jHQO2a7byxX67DWb3g9q1dbRlTR10FerU0GKxytD4nsexwuHMcHNPeFsI5QVGbl5F4CvUAREQBERAEREAREQBERAEREAREQBERAEREAREQBEQoAsPEsQigjdJM9rI4xdznmwaOsrG0gxyCkhdNUO1WMHaXE7GMG0uPBfO+lGk1Xis+d2QsN44g7oRD94+3lSdfcOK3hDcaylgk+mHKtUVDjBhYfGw3HO2/XS/QH7NvWc+xRfDtGgTr1Ti5zjrFusTcnaXv2uP+XWbh1JHC2zBmfKcfKd7h1Lb0lBUyt1ooZntvbWZG5wuNouN6m4j0R4z2IAxg1Y2ta3g0ABV88sAzerJec8hsbHnl5zy1/PJz6A2HOr3nlr+eTnkBsOdWvxHC4JvLaA7z22a4d+/vXvPLznkBpKc12HPMlJIdS93AAljuqWO+faPELqWhPKLDV2jktFP5hPQl4mNx+6c+1QjnVH8Xwcf8kGRHSLW5ZjPWZbYRwHcjSl2a8x6PpmnqgVltcuI8nnKE5xbT1runk2OVxtzh2COT524Hf2rrtJVXVeUXF4ZLFprKNmipY66qWDIREQBERAEREAREQBERAEREAREQBERAEREAWLiFYyKN0krmsZG0vc5xsGtAuSVkPK4jy3aWF7xQwu6LNV9QQfKdtZCeoCzj1lq2jHc8GspYWSI6b6UzYnU5azYGEthjPyW75XjzyPAWHG9VHG2Nuq3tJ3uPErU4ewMGflO29XALLMys4xwiFe7NiZl3jQmg5migaRZzoxK76UnTPt9S4JgFMaiqghH7WZjT9G93/0gr6VbYDqA8AP9KGz2JIEQm5N6FznOvONd7n2bILAuJcQMtlyqPizofOqPtB+Vb6p0nw+M2kqqVpG0OqIgR3XVoaY4Z/GUn8xH71Fv+Sb6cn4NN8WdD51R9oPyp8WdD51R9oPyrdfphhv8ZSfbx+9P0vw3+MpPt4/en1PkfSl7Gl+LOh86o+0H5V78WlF51R9o38q27tMsMAuaykA2XNRGB7VT+m+Ffx1F/Mxe9ZUm+mauOO0ar4tKLzqj7Qe5Pi0ovOqPtB7ltv03wr+Oov5mL3rOwrHaSp1hSzwTaltbmZWSal72vqnK9j4LO6RjCI38WtD51R9oPyrleNxtiqZ4mX1YZ3xtubkhpyJPFdr0x0lioKcyydJx6EUYNnTSHY0dQ2k7gCvnmrxB8sj5JSC+WR0jyAANZxuQBwGwdi3hls0lhGLjVEDeRm3a4Dfb5Q610Tkx0zdKBT1Dryxi7HE5zMHH5wy7RnxUBE61kjnQytkhOqWuD2EfJcN3Z7QVK47lhkae15PqqiqbhbBpXP9CtIm1MLJG5Fws5t/Ie3Jzfd1WU4ppbhVmsFjOTJREWAEREAREQBERAEREAREQBERAEREARF44oDTaV40yjpZqh+YhjLgPPccmM73EBfLJmfJI6SUlz3uMj3H5TnG5PiutcvmMG1PStPlE1L+xt2Rg95cfRXJIhYKzVHCyQWPMsGVzq8Mqshe6qkwYOi8iVBztc+UjKlhuPpy3a31B/ipdyvYu8CGljcWiYOll1SQXMaQGx3Gdi43PHVsquQ7DeboXynbUzud6EY1G+JDj3qLaZVnP4hO4ZticKZueVor639bn+C5+rs2pnV9KpVlyz0uTRU1IAMgB2ACy2MNKrtJAttT0y89dfg9XOxRMBlGrnwJbmOmVz4KqT1LyVXfyc400n1DHE3abyEcSeiwfe8VJa3R6Ixsic0XijazWAsda13G/aSorSM+GYyN8cct/QgFvve1dMliLjsJLju3k/8A1drUWyohXBd4z/J5PXWu26Uvk55HoZVSTNip9V+u613dHUG97t1gP9LuGB4TS4XRkXAZEwyzSuyMjgOlI78Bu2BZGjmDiBl3W5x/lHgNzB1BQjlDxg1EnweM/qadwMnCaYZhnW1mRPzvoroq6SrzZ2QJ7Y5ZzjTHHqmvqXTPa9sbbsgjdlzUd9pv8t2RPcNy1EdI87bKS1MKwRHdwHE+resLUyawiu7WzVYnG2MsaCdYsDndpOXZksGV2sLeHaqsRm15Xu+dYdgyHsVkFdCvKisknglHJnjJhqeacehUZDqlGzxFx3Bd7wypuAvlnnHMcHMyc0h7TwIzHrX0PoriQljjkbskYH+IuR43Wl0ecklUsrBOmFVLHpX3CyFCShERAEREAREQBERAEREAREQBERAFblOSuK1MUB80cqleZsUqOERZTt7GMGt/UXKNtV7FJzLUzSH9pPK/xkcV41qvRXGCo3yeBCFdAXjgpMGMleFmQSs5p8jHF4GtG98ZsNubSN11M6WMXNt7icySSSbkknac9qiuCvjbIXSuDdVhtcE3JyyA32v4rPl0oa3KGMuPGQ28GjNcXX122z2wXR6T0q6jT0udkll/yTejiW4p4Vy9uPYo/wD443gbtSB3tK8/SfFITeUPA/8AZC9o8VybfRdTJdo3s9U08nhS/o6/HCsLSKqEFNLL+7jcR1utZo8VEMC5SASG1TLDzmZq9ynY1G+liZC4OE8msSD8lgvn3lq5tXpmojq4V2R4b78Edly2OcXlGByP4bczzu4CEHiT0nn2LsmAYZnzr/QH9yi3JfgmrRxNcLc5eZ/pHILowsBuAA7gAvRKpW3ux9Lr9jixXlmj0vxd0EOrFbn5zzcW8NNrulPU1tz22G9c4kpQxoa29mjacy47S4neSbkniVvKyrNTK+oPkuHNQDhCDfXtxe7pdgZwWBUtVLVanfbtXSIrXkjdXGtLXv1GPdvDS0dpUjrGbVEtJJPJZ6R/D8Fb0i3ySIEuTQMBVZVxrF7qL0CiSNmJM1dX5Ka69MGk5xSOZ3HpD7y5fK3JTXkqms6ZvWx/jrA+wKK5fabVfkd2w+S4WxC0uEvyC3LVULJUiIgCIiAIiIAiIgCIiAIiIAiIgCxas5HsKyljVAQHyTG3pHtPtWQ0L2WHVke0/Jle36ryPwVxoXTiimzwBUuV2ytuF8htJsO9bNGMmww7CWvaHvOTr5dQNvepRhdFGzyGtHYAsCFgbZo+Q0M8Bn61tKJyl2pIpzm3IkVCAt9SNBFjsO45g9oUeonrfUciq2EtZq8c5PqGpBLWiCU3POQtAaT8+PY4eB61yLFcJfBUupn2ldHI1loiSJNaxDW32E6wy4r6CNQGtLnbGNLj2AXK59yUYMaytmr5hdkcjnM1hfWmfYhwv5jfW4cFDnCbZahzwdZwOkMcMbXNDXBjdYNNw11s2g7wFrNM6w6jadhIdVEtcRkWQtzld1XBDB1v6lIiuEaa6SYia6SemZMINQQRO5l0kcsbCSZL2IzeXdoDVQlH7dsOCy+ETWZoAsAAALADIADKy1lQoMdOsQORjiJ/6Hj2FUf/AKeLT+QyQA+ZDzQ+s63tXJ/11ieZSS/ch2SlwkSGvcALuIA4uIAUGxaQPmcWm4FgCNhy2/5wW2m0Wqy0yVLwMr9NxeTv7AtGxi7PptMOZRlnHt0aWVSq/JYKWtXparuqvCF2MEe4xpG5FSbk0ynl/wCtv3lHZBkpPycR/rJT1Mb6yVBcsRZLX+R2rBnZBb+NR/BtgUgjVAslaIiAIiIAiIgCIiAIiIAiIgCIiALHqRkshWphkgPmjTWj5rEKltrDnzIOyQB9/wCorWAKe8smG6tRFOBlNHzTj8+PMd5aT9VQRq6dTzFMp2cMpIV/DI7ygnYy7z6Iy9dlbIWZRt1WOdve4RjsHSP4KVLLI88GfC9bKmetNC9Z8D1O0VJIklHMt1S1CiVNOtrT1KrTgZhMztMq54pHxxgmSpc2mjaDm50ptbwup7opgjKOlip2fs29I+e92b3d5JUO0aofhFbG52cdEwz9RmkuyLwaJD3hdIC59z52nToX25NRpTVuZA5sZtJORTxng6TLW9Fus70VgRQsY1rGABrGhjR1NFh7FRjMuvWNb8mlhMh/7Zrtb3hjX/XRz15T1fV/9Ni8HU09fGSiRjeA8AsSpIGxX5ZLLWzyrzzlKyXZ0qoEW03q7RFoOZFvrZfd1lA2sUh0wqdeUNG67v7R7HeK0rWr6V6Np/paWK9+TzvqNu+5/HBZLVbIWW5qsvauu0c9MxZQpryd01mOd58h8Gi3tuoXKF1LRCh1I427w0X7TmfWSqWqeI4LVHLyT/CG5BbxgyWrw1lgFtWqiWT1ERAEREAREQBERAEREAREQBERAFS8KpEBCeUbBfhNI9rRd8f66PrcwHLvBI71wmFfT9ZHkuEaeYD8GqS5gtFOS9ltjXfLj/EdR6ld0k+drK98eMkdDVmTtAaxusMmax1ekdZ5ueoZWHcrDG3V0Rq+lh5KmfBb523ktPpH8AqhUSbreCuthV5sCw9xo9pRDXvG0A9mS2tHXh2QOfA7VgCnWVhmGGWeKMbZJWMvwBdme4XWrk0uTTam+Dsmg1DzdMHEdKdxlPZ5MY+o1viVICVTFGGgAbAAB1ALXaTVhipZ5B5TYXav0iNVvrIXGnLuTOxCOEkRnD59fnJv4iZ8g+g20cf9LAe9XpJ1rYSGMawbGNDB6IsqHzr59duutlN+Weiq0+EkZE0619VNYE8F5JMtdisxbG53V/rLtsrWj02+yMfdk1uKqpSfhELrn68r3fO1R2Nyv7T3qkNVyOJV6q+oUw2xSPC2T3Nsx3BWJAstwWNPwUrRqmV4JR87M0HY067uwbB42XXsBptihuiWFlrbuHSfmeofJC6Xg9LYBcjUWb58HRpjtibqjZYLMVuFtgrigJAiIgCIiAIiIAiIgCIiAIiIAiIgCIiAokbdRbSvA2VMLo35Xza7exw2OH+bFKyseoiusptPKMNZWGfOFTRyQyOjlFnMNiNx4EcQdyuMaup6ZaMNqG3bZsrB0XcRt1HdXsXMXQujcWSAtc02IO5djT3KxfJzrq3B/BWxivsYqYwsmMKfBUlIpbGpVyd0OtVhx2RRuf3mzR7So9G1dB5NqazZX+c9rB6IJP3lW1LxWzfTfdaibKG8qNYY6VjWmzpamNoyvky8p+4pkue8psmtNTx+ayWc9t2Rt+89cqEFOW1nWtm4QckRFmPyjy2Md1i7fYvH4+7dE36ziqHU6odTI/RdI3nYV4+r6lLG4tTYxO7ydVv0Rn4lYDw5xu8knrK2DoFbMSvUaKmn8IpFa3W22/nJsxBGqHtWW5qsSq/FECkYkqy8Dw0yPDnDotOXzne4JQ0DpXfNvmePUFOsFwy1gBkFT1WoUVsj2XtPTn7mZ+CUOxTGjhsFh4dR2C3EbLLmF4qAXqIgCIiAIiIAiIgCIiAIiIAiIgCIiAIiIAvCF6iAwqmnuofpLo2yYXIs8DovG0dR4hTwhYtRT3W0ZOLyjEoqSwzhlbh8sDtWQdhHku7D+C9iK6riWEtcCHAEHaCLhQzEtGC0kxG3zXZjsB3Lo1axPiZzbtJJcwNREFONFtIqSngDJXuDy5z3AQzPtc5ZtaRsAUHfDJH5bSPWPFXoZx/rNTWwVscZKldrpnlo6X+mtB+8k/l6j8ih2keIMqaoyRFxY2COJpcx7LnWe52TgDvasBk7ePirgkbxHioIaZQlkms1jsjtLDo1QWLIdI3iFYfM1WEim2jHexY0jVkSy8PerbaZ7t3itnOMFmTNoQlN4ijCldwV2jwxzzd17cN5W5ocHzuRn1qS4fhHUqN2szxA6lGj28zNfhOE7MltsPxWnZIIpGyxuNQKUGSMBpldHzobrAna2xv84b8lvqOgASq0bppQ8SsJErzI7puF3GIQ6wIOR1ANmwi+1US8X8Dr4aiISwElhc9gJaW3Mb3McQDuu02O8LZLFoKCOFupENVus99rnIvcXG3VcnLcspAEREAREQBERAEREAREQBERAEREAREQBERAEREAXhC9RAWZIgVg1FCDuW0XhagIrV4SDuWlqsAb5o7slP3sCxJIm8FspNdMxKEZdo53JgZGy/tVh2Eu6/BdCkp28FYdTM4KT/IsXkgejpf6SBjCndfgrjMHJ4qb/BmcFW2nbwWHfY/JmOlpXUURCnwTqW1pcG6lIo4G8FlRRBRt57J0kujV0uFgbltIKUBZLWBVhYBS1llWiIAiIgCIiAIiIAiIgCIiAIiID//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sp>
        <p:nvSpPr>
          <p:cNvPr id="10244" name="AutoShape 6" descr="data:image/jpeg;base64,/9j/4AAQSkZJRgABAQAAAQABAAD/2wCEAAkGBxATEhUUDxQQFRQQEBQQFRUQEBAQFA8VFBQXFhURFRUYHCggGBolHBUUITEhJSkrLi4uFx8zODMtNygtLisBCgoKDg0OGxAQGjQmICQsLCwvLC8sLCwsLCwsLCwsLCwsLCwsLCwsLCwsLCwsLCwsLCwsLCwsLCwsLCwsLCwsLP/AABEIAKwBJQMBIgACEQEDEQH/xAAcAAEAAQUBAQAAAAAAAAAAAAAABgIDBAUHAQj/xABHEAABAwICBQcGCgoCAwEAAAABAAIDBBEFIQYSMUFRBxMiYXGBkTJSgqGx0RQXQmJykpOywdIWI0NTVJSiwvDxM3MkY+EV/8QAGwEBAAIDAQEAAAAAAAAAAAAAAAMEAQIFBgf/xAAqEQACAgEEAQMDBAMAAAAAAAAAAQIDEQQSITFBBVFhEyIyQoGRoRQVI//aAAwDAQACEQMRAD8A7iiIgCIiAIiIAiIgCIiAIiIAipLlHNJtNKGiH/kygPtcRMBkld6I2dpsFlLIJGXBUmRcRxblerJ3amHU4YPOlBnk7dVpDG991oKlmM1WdVVSNB+SZSB9SKw8Vuqn5NN68H0DVYtDH/ySRM+nIxvtK1z9L8PG2qpft4/euERaERbZJXE/NYwX7zcrJGhtN5031mD+1bfTj7mN0vY7lDpRRP8AIqaY9k8fvWxirGuF2kEcWkOHiF88yaF052PlHaY3f2qw3RKWI61LUOYerXiPiwp9Ne43P2PpJs4VbZAvnqn0nx2k8p5nYP3gE4twuLPClej/ACv07yG1jHQO2a7byxX67DWb3g9q1dbRlTR10FerU0GKxytD4nsexwuHMcHNPeFsI5QVGbl5F4CvUAREQBERAEREAREQBERAEREAREQBERAEREAREQBEQoAsPEsQigjdJM9rI4xdznmwaOsrG0gxyCkhdNUO1WMHaXE7GMG0uPBfO+lGk1Xis+d2QsN44g7oRD94+3lSdfcOK3hDcaylgk+mHKtUVDjBhYfGw3HO2/XS/QH7NvWc+xRfDtGgTr1Ti5zjrFusTcnaXv2uP+XWbh1JHC2zBmfKcfKd7h1Lb0lBUyt1ooZntvbWZG5wuNouN6m4j0R4z2IAxg1Y2ta3g0ABV88sAzerJec8hsbHnl5zy1/PJz6A2HOr3nlr+eTnkBsOdWvxHC4JvLaA7z22a4d+/vXvPLznkBpKc12HPMlJIdS93AAljuqWO+faPELqWhPKLDV2jktFP5hPQl4mNx+6c+1QjnVH8Xwcf8kGRHSLW5ZjPWZbYRwHcjSl2a8x6PpmnqgVltcuI8nnKE5xbT1runk2OVxtzh2COT524Hf2rrtJVXVeUXF4ZLFprKNmipY66qWDIREQBERAEREAREQBERAEREAREQBERAEREAWLiFYyKN0krmsZG0vc5xsGtAuSVkPK4jy3aWF7xQwu6LNV9QQfKdtZCeoCzj1lq2jHc8GspYWSI6b6UzYnU5azYGEthjPyW75XjzyPAWHG9VHG2Nuq3tJ3uPErU4ewMGflO29XALLMys4xwiFe7NiZl3jQmg5migaRZzoxK76UnTPt9S4JgFMaiqghH7WZjT9G93/0gr6VbYDqA8AP9KGz2JIEQm5N6FznOvONd7n2bILAuJcQMtlyqPizofOqPtB+Vb6p0nw+M2kqqVpG0OqIgR3XVoaY4Z/GUn8xH71Fv+Sb6cn4NN8WdD51R9oPyp8WdD51R9oPyrdfphhv8ZSfbx+9P0vw3+MpPt4/en1PkfSl7Gl+LOh86o+0H5V78WlF51R9o38q27tMsMAuaykA2XNRGB7VT+m+Ffx1F/Mxe9ZUm+mauOO0ar4tKLzqj7Qe5Pi0ovOqPtB7ltv03wr+Oov5mL3rOwrHaSp1hSzwTaltbmZWSal72vqnK9j4LO6RjCI38WtD51R9oPyrleNxtiqZ4mX1YZ3xtubkhpyJPFdr0x0lioKcyydJx6EUYNnTSHY0dQ2k7gCvnmrxB8sj5JSC+WR0jyAANZxuQBwGwdi3hls0lhGLjVEDeRm3a4Dfb5Q610Tkx0zdKBT1Dryxi7HE5zMHH5wy7RnxUBE61kjnQytkhOqWuD2EfJcN3Z7QVK47lhkae15PqqiqbhbBpXP9CtIm1MLJG5Fws5t/Ie3Jzfd1WU4ppbhVmsFjOTJREWAEREAREQBERAEREAREQBERAEREARF44oDTaV40yjpZqh+YhjLgPPccmM73EBfLJmfJI6SUlz3uMj3H5TnG5PiutcvmMG1PStPlE1L+xt2Rg95cfRXJIhYKzVHCyQWPMsGVzq8Mqshe6qkwYOi8iVBztc+UjKlhuPpy3a31B/ipdyvYu8CGljcWiYOll1SQXMaQGx3Gdi43PHVsquQ7DeboXynbUzud6EY1G+JDj3qLaZVnP4hO4ZticKZueVor639bn+C5+rs2pnV9KpVlyz0uTRU1IAMgB2ACy2MNKrtJAttT0y89dfg9XOxRMBlGrnwJbmOmVz4KqT1LyVXfyc400n1DHE3abyEcSeiwfe8VJa3R6Ixsic0XijazWAsda13G/aSorSM+GYyN8cct/QgFvve1dMliLjsJLju3k/8A1drUWyohXBd4z/J5PXWu26Uvk55HoZVSTNip9V+u613dHUG97t1gP9LuGB4TS4XRkXAZEwyzSuyMjgOlI78Bu2BZGjmDiBl3W5x/lHgNzB1BQjlDxg1EnweM/qadwMnCaYZhnW1mRPzvoroq6SrzZ2QJ7Y5ZzjTHHqmvqXTPa9sbbsgjdlzUd9pv8t2RPcNy1EdI87bKS1MKwRHdwHE+resLUyawiu7WzVYnG2MsaCdYsDndpOXZksGV2sLeHaqsRm15Xu+dYdgyHsVkFdCvKisknglHJnjJhqeacehUZDqlGzxFx3Bd7wypuAvlnnHMcHMyc0h7TwIzHrX0PoriQljjkbskYH+IuR43Wl0ecklUsrBOmFVLHpX3CyFCShERAEREAREQBERAEREAREQBERAFblOSuK1MUB80cqleZsUqOERZTt7GMGt/UXKNtV7FJzLUzSH9pPK/xkcV41qvRXGCo3yeBCFdAXjgpMGMleFmQSs5p8jHF4GtG98ZsNubSN11M6WMXNt7icySSSbkknac9qiuCvjbIXSuDdVhtcE3JyyA32v4rPl0oa3KGMuPGQ28GjNcXX122z2wXR6T0q6jT0udkll/yTejiW4p4Vy9uPYo/wD443gbtSB3tK8/SfFITeUPA/8AZC9o8VybfRdTJdo3s9U08nhS/o6/HCsLSKqEFNLL+7jcR1utZo8VEMC5SASG1TLDzmZq9ynY1G+liZC4OE8msSD8lgvn3lq5tXpmojq4V2R4b78Edly2OcXlGByP4bczzu4CEHiT0nn2LsmAYZnzr/QH9yi3JfgmrRxNcLc5eZ/pHILowsBuAA7gAvRKpW3ux9Lr9jixXlmj0vxd0EOrFbn5zzcW8NNrulPU1tz22G9c4kpQxoa29mjacy47S4neSbkniVvKyrNTK+oPkuHNQDhCDfXtxe7pdgZwWBUtVLVanfbtXSIrXkjdXGtLXv1GPdvDS0dpUjrGbVEtJJPJZ6R/D8Fb0i3ySIEuTQMBVZVxrF7qL0CiSNmJM1dX5Ka69MGk5xSOZ3HpD7y5fK3JTXkqms6ZvWx/jrA+wKK5fabVfkd2w+S4WxC0uEvyC3LVULJUiIgCIiAIiIAiIgCIiAIiIAiIgCxas5HsKyljVAQHyTG3pHtPtWQ0L2WHVke0/Jle36ryPwVxoXTiimzwBUuV2ytuF8htJsO9bNGMmww7CWvaHvOTr5dQNvepRhdFGzyGtHYAsCFgbZo+Q0M8Bn61tKJyl2pIpzm3IkVCAt9SNBFjsO45g9oUeonrfUciq2EtZq8c5PqGpBLWiCU3POQtAaT8+PY4eB61yLFcJfBUupn2ldHI1loiSJNaxDW32E6wy4r6CNQGtLnbGNLj2AXK59yUYMaytmr5hdkcjnM1hfWmfYhwv5jfW4cFDnCbZahzwdZwOkMcMbXNDXBjdYNNw11s2g7wFrNM6w6jadhIdVEtcRkWQtzld1XBDB1v6lIiuEaa6SYia6SemZMINQQRO5l0kcsbCSZL2IzeXdoDVQlH7dsOCy+ETWZoAsAAALADIADKy1lQoMdOsQORjiJ/6Hj2FUf/AKeLT+QyQA+ZDzQ+s63tXJ/11ieZSS/ch2SlwkSGvcALuIA4uIAUGxaQPmcWm4FgCNhy2/5wW2m0Wqy0yVLwMr9NxeTv7AtGxi7PptMOZRlnHt0aWVSq/JYKWtXparuqvCF2MEe4xpG5FSbk0ynl/wCtv3lHZBkpPycR/rJT1Mb6yVBcsRZLX+R2rBnZBb+NR/BtgUgjVAslaIiAIiIAiIgCIiAIiIAiIgCIiALHqRkshWphkgPmjTWj5rEKltrDnzIOyQB9/wCorWAKe8smG6tRFOBlNHzTj8+PMd5aT9VQRq6dTzFMp2cMpIV/DI7ygnYy7z6Iy9dlbIWZRt1WOdve4RjsHSP4KVLLI88GfC9bKmetNC9Z8D1O0VJIklHMt1S1CiVNOtrT1KrTgZhMztMq54pHxxgmSpc2mjaDm50ptbwup7opgjKOlip2fs29I+e92b3d5JUO0aofhFbG52cdEwz9RmkuyLwaJD3hdIC59z52nToX25NRpTVuZA5sZtJORTxng6TLW9Fus70VgRQsY1rGABrGhjR1NFh7FRjMuvWNb8mlhMh/7Zrtb3hjX/XRz15T1fV/9Ni8HU09fGSiRjeA8AsSpIGxX5ZLLWzyrzzlKyXZ0qoEW03q7RFoOZFvrZfd1lA2sUh0wqdeUNG67v7R7HeK0rWr6V6Np/paWK9+TzvqNu+5/HBZLVbIWW5qsvauu0c9MxZQpryd01mOd58h8Gi3tuoXKF1LRCh1I427w0X7TmfWSqWqeI4LVHLyT/CG5BbxgyWrw1lgFtWqiWT1ERAEREAREQBERAEREAREQBERAFS8KpEBCeUbBfhNI9rRd8f66PrcwHLvBI71wmFfT9ZHkuEaeYD8GqS5gtFOS9ltjXfLj/EdR6ld0k+drK98eMkdDVmTtAaxusMmax1ekdZ5ueoZWHcrDG3V0Rq+lh5KmfBb523ktPpH8AqhUSbreCuthV5sCw9xo9pRDXvG0A9mS2tHXh2QOfA7VgCnWVhmGGWeKMbZJWMvwBdme4XWrk0uTTam+Dsmg1DzdMHEdKdxlPZ5MY+o1viVICVTFGGgAbAAB1ALXaTVhipZ5B5TYXav0iNVvrIXGnLuTOxCOEkRnD59fnJv4iZ8g+g20cf9LAe9XpJ1rYSGMawbGNDB6IsqHzr59duutlN+Weiq0+EkZE0619VNYE8F5JMtdisxbG53V/rLtsrWj02+yMfdk1uKqpSfhELrn68r3fO1R2Nyv7T3qkNVyOJV6q+oUw2xSPC2T3Nsx3BWJAstwWNPwUrRqmV4JR87M0HY067uwbB42XXsBptihuiWFlrbuHSfmeofJC6Xg9LYBcjUWb58HRpjtibqjZYLMVuFtgrigJAiIgCIiAIiIAiIgCIiAIiIAiIgCIiAokbdRbSvA2VMLo35Xza7exw2OH+bFKyseoiusptPKMNZWGfOFTRyQyOjlFnMNiNx4EcQdyuMaup6ZaMNqG3bZsrB0XcRt1HdXsXMXQujcWSAtc02IO5djT3KxfJzrq3B/BWxivsYqYwsmMKfBUlIpbGpVyd0OtVhx2RRuf3mzR7So9G1dB5NqazZX+c9rB6IJP3lW1LxWzfTfdaibKG8qNYY6VjWmzpamNoyvky8p+4pkue8psmtNTx+ayWc9t2Rt+89cqEFOW1nWtm4QckRFmPyjy2Md1i7fYvH4+7dE36ziqHU6odTI/RdI3nYV4+r6lLG4tTYxO7ydVv0Rn4lYDw5xu8knrK2DoFbMSvUaKmn8IpFa3W22/nJsxBGqHtWW5qsSq/FECkYkqy8Dw0yPDnDotOXzne4JQ0DpXfNvmePUFOsFwy1gBkFT1WoUVsj2XtPTn7mZ+CUOxTGjhsFh4dR2C3EbLLmF4qAXqIgCIiAIiIAiIgCIiAIiIAiIgCIiAIiIAvCF6iAwqmnuofpLo2yYXIs8DovG0dR4hTwhYtRT3W0ZOLyjEoqSwzhlbh8sDtWQdhHku7D+C9iK6riWEtcCHAEHaCLhQzEtGC0kxG3zXZjsB3Lo1axPiZzbtJJcwNREFONFtIqSngDJXuDy5z3AQzPtc5ZtaRsAUHfDJH5bSPWPFXoZx/rNTWwVscZKldrpnlo6X+mtB+8k/l6j8ih2keIMqaoyRFxY2COJpcx7LnWe52TgDvasBk7ePirgkbxHioIaZQlkms1jsjtLDo1QWLIdI3iFYfM1WEim2jHexY0jVkSy8PerbaZ7t3itnOMFmTNoQlN4ijCldwV2jwxzzd17cN5W5ocHzuRn1qS4fhHUqN2szxA6lGj28zNfhOE7MltsPxWnZIIpGyxuNQKUGSMBpldHzobrAna2xv84b8lvqOgASq0bppQ8SsJErzI7puF3GIQ6wIOR1ANmwi+1US8X8Dr4aiISwElhc9gJaW3Mb3McQDuu02O8LZLFoKCOFupENVus99rnIvcXG3VcnLcspAEREAREQBERAEREAREQBERAEREAREQBERAEREAXhC9RAWZIgVg1FCDuW0XhagIrV4SDuWlqsAb5o7slP3sCxJIm8FspNdMxKEZdo53JgZGy/tVh2Eu6/BdCkp28FYdTM4KT/IsXkgejpf6SBjCndfgrjMHJ4qb/BmcFW2nbwWHfY/JmOlpXUURCnwTqW1pcG6lIo4G8FlRRBRt57J0kujV0uFgbltIKUBZLWBVhYBS1llWiIAiIgCIiAIiIAiIgCIiAIiID//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pic>
        <p:nvPicPr>
          <p:cNvPr id="2056" name="Picture 8" descr="http://img.cas.sk/img/11/article/427788_windows-7.jpg"/>
          <p:cNvPicPr>
            <a:picLocks noChangeAspect="1" noChangeArrowheads="1"/>
          </p:cNvPicPr>
          <p:nvPr/>
        </p:nvPicPr>
        <p:blipFill>
          <a:blip r:embed="rId2" cstate="print"/>
          <a:srcRect l="18185" r="19466" b="2718"/>
          <a:stretch>
            <a:fillRect/>
          </a:stretch>
        </p:blipFill>
        <p:spPr bwMode="auto">
          <a:xfrm>
            <a:off x="107504" y="548680"/>
            <a:ext cx="1728192" cy="1584176"/>
          </a:xfrm>
          <a:prstGeom prst="ellipse">
            <a:avLst/>
          </a:prstGeom>
          <a:noFill/>
        </p:spPr>
      </p:pic>
      <p:pic>
        <p:nvPicPr>
          <p:cNvPr id="2058" name="Picture 10" descr="http://www.porse.cz/clanky_nahled/google%20chrome%20ostra%20verze.jpg"/>
          <p:cNvPicPr>
            <a:picLocks noChangeAspect="1" noChangeArrowheads="1"/>
          </p:cNvPicPr>
          <p:nvPr/>
        </p:nvPicPr>
        <p:blipFill>
          <a:blip r:embed="rId3" cstate="print"/>
          <a:srcRect/>
          <a:stretch>
            <a:fillRect/>
          </a:stretch>
        </p:blipFill>
        <p:spPr bwMode="auto">
          <a:xfrm>
            <a:off x="6948264" y="404664"/>
            <a:ext cx="1728192" cy="1677363"/>
          </a:xfrm>
          <a:prstGeom prst="ellipse">
            <a:avLst/>
          </a:prstGeom>
          <a:noFill/>
        </p:spPr>
      </p:pic>
      <p:pic>
        <p:nvPicPr>
          <p:cNvPr id="10247" name="Picture 12" descr="http://pc-software.xf.cz/subory/os/linux/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549275"/>
            <a:ext cx="1295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descr="http://www.vzlet.rs/wp-content/uploads/2011/03/androi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42900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6" descr="http://www.24hod.sk/obrazky_clankov/2009-08-25x/464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476250"/>
            <a:ext cx="13684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8" descr="http://oskole.sk/userfiles/image/Zofia/J%C3%BAn/Informatika/Opera%C4%8Dn%C3%BD%20syst%C3%A9m1_html_27a9525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445125"/>
            <a:ext cx="147478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0" descr="http://pc-software.xf.cz/subory/os/ms-dos/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5445125"/>
            <a:ext cx="129698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2" descr="https://lh4.googleusercontent.com/-JHvD8RtsUAk/UoktgzirKeI/AAAAAAAAAfg/6PJODMdpD4w/s0-d/unix_u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5589588"/>
            <a:ext cx="2112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4" descr="http://www.nic.sk/images/nastavenia/systemy/symbia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3429000"/>
            <a:ext cx="16557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6" descr="http://www.techbox.sk/includes/image.php?image=/files/2010---2/prehlady/mobilne-virusy/ios_4-3.jpg&amp;width=330&amp;height=10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0563" y="3500438"/>
            <a:ext cx="1384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8" descr="http://www.serverfault.sk/wp-content/uploads/2010/06/neopw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3663" y="3573463"/>
            <a:ext cx="18764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0" descr="http://oskole.sk/userfiles/image/Zofia/J%C3%BAn/Informatika/Opera%C4%8Dn%C3%BD%20syst%C3%A9m1_html_m5d637b5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2588" y="5373688"/>
            <a:ext cx="16557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66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sk-SK" altLang="sk-SK" dirty="0" smtClean="0"/>
              <a:t>Rozdelenie Softvérov</a:t>
            </a:r>
            <a:endParaRPr lang="en-US" altLang="sk-SK" dirty="0" smtClean="0"/>
          </a:p>
        </p:txBody>
      </p:sp>
      <p:sp>
        <p:nvSpPr>
          <p:cNvPr id="4099" name="Rectangle 3"/>
          <p:cNvSpPr>
            <a:spLocks noGrp="1" noChangeArrowheads="1"/>
          </p:cNvSpPr>
          <p:nvPr>
            <p:ph type="body" idx="1"/>
          </p:nvPr>
        </p:nvSpPr>
        <p:spPr/>
        <p:txBody>
          <a:bodyPr>
            <a:normAutofit lnSpcReduction="10000"/>
          </a:bodyPr>
          <a:lstStyle/>
          <a:p>
            <a:pPr eaLnBrk="1" hangingPunct="1"/>
            <a:r>
              <a:rPr lang="sk-SK" altLang="sk-SK" smtClean="0"/>
              <a:t>Operačné systémy a nadstavby OS</a:t>
            </a:r>
          </a:p>
          <a:p>
            <a:pPr eaLnBrk="1" hangingPunct="1"/>
            <a:endParaRPr lang="sk-SK" altLang="sk-SK" smtClean="0"/>
          </a:p>
          <a:p>
            <a:pPr eaLnBrk="1" hangingPunct="1"/>
            <a:r>
              <a:rPr lang="sk-SK" altLang="sk-SK" smtClean="0"/>
              <a:t>Programovacie jazyky</a:t>
            </a:r>
          </a:p>
          <a:p>
            <a:pPr eaLnBrk="1" hangingPunct="1"/>
            <a:endParaRPr lang="sk-SK" altLang="sk-SK" smtClean="0"/>
          </a:p>
          <a:p>
            <a:pPr eaLnBrk="1" hangingPunct="1"/>
            <a:r>
              <a:rPr lang="sk-SK" altLang="sk-SK" smtClean="0"/>
              <a:t>Aplikačné programy</a:t>
            </a:r>
          </a:p>
          <a:p>
            <a:pPr eaLnBrk="1" hangingPunct="1"/>
            <a:endParaRPr lang="sk-SK" altLang="sk-SK" smtClean="0"/>
          </a:p>
          <a:p>
            <a:pPr eaLnBrk="1" hangingPunct="1"/>
            <a:r>
              <a:rPr lang="sk-SK" altLang="sk-SK" smtClean="0"/>
              <a:t>Nástroje (Utility)</a:t>
            </a:r>
          </a:p>
          <a:p>
            <a:pPr eaLnBrk="1" hangingPunct="1"/>
            <a:endParaRPr lang="sk-SK" altLang="sk-SK" smtClean="0"/>
          </a:p>
          <a:p>
            <a:pPr eaLnBrk="1" hangingPunct="1"/>
            <a:r>
              <a:rPr lang="sk-SK" altLang="sk-SK" smtClean="0"/>
              <a:t>Informačné systémy</a:t>
            </a:r>
          </a:p>
          <a:p>
            <a:pPr eaLnBrk="1" hangingPunct="1"/>
            <a:endParaRPr lang="en-US" altLang="sk-SK" smtClean="0"/>
          </a:p>
        </p:txBody>
      </p:sp>
    </p:spTree>
    <p:extLst>
      <p:ext uri="{BB962C8B-B14F-4D97-AF65-F5344CB8AC3E}">
        <p14:creationId xmlns:p14="http://schemas.microsoft.com/office/powerpoint/2010/main" val="144150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7"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99">
                                            <p:txEl>
                                              <p:pRg st="2" end="2"/>
                                            </p:txEl>
                                          </p:spTgt>
                                        </p:tgtEl>
                                        <p:attrNameLst>
                                          <p:attrName>style.visibility</p:attrName>
                                        </p:attrNameLst>
                                      </p:cBhvr>
                                      <p:to>
                                        <p:strVal val="visible"/>
                                      </p:to>
                                    </p:set>
                                    <p:anim calcmode="discrete" valueType="clr">
                                      <p:cBhvr override="childStyle">
                                        <p:cTn id="14" dur="80"/>
                                        <p:tgtEl>
                                          <p:spTgt spid="40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099">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099">
                                            <p:txEl>
                                              <p:pRg st="4" end="4"/>
                                            </p:txEl>
                                          </p:spTgt>
                                        </p:tgtEl>
                                        <p:attrNameLst>
                                          <p:attrName>style.visibility</p:attrName>
                                        </p:attrNameLst>
                                      </p:cBhvr>
                                      <p:to>
                                        <p:strVal val="visible"/>
                                      </p:to>
                                    </p:set>
                                    <p:anim calcmode="discrete" valueType="clr">
                                      <p:cBhvr override="childStyle">
                                        <p:cTn id="21" dur="80"/>
                                        <p:tgtEl>
                                          <p:spTgt spid="40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9">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099">
                                            <p:txEl>
                                              <p:pRg st="4" end="4"/>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099">
                                            <p:txEl>
                                              <p:pRg st="6" end="6"/>
                                            </p:txEl>
                                          </p:spTgt>
                                        </p:tgtEl>
                                        <p:attrNameLst>
                                          <p:attrName>style.visibility</p:attrName>
                                        </p:attrNameLst>
                                      </p:cBhvr>
                                      <p:to>
                                        <p:strVal val="visible"/>
                                      </p:to>
                                    </p:set>
                                    <p:anim calcmode="discrete" valueType="clr">
                                      <p:cBhvr override="childStyle">
                                        <p:cTn id="28" dur="80"/>
                                        <p:tgtEl>
                                          <p:spTgt spid="409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099">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099">
                                            <p:txEl>
                                              <p:pRg st="6" end="6"/>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099">
                                            <p:txEl>
                                              <p:pRg st="8" end="8"/>
                                            </p:txEl>
                                          </p:spTgt>
                                        </p:tgtEl>
                                        <p:attrNameLst>
                                          <p:attrName>style.visibility</p:attrName>
                                        </p:attrNameLst>
                                      </p:cBhvr>
                                      <p:to>
                                        <p:strVal val="visible"/>
                                      </p:to>
                                    </p:set>
                                    <p:anim calcmode="discrete" valueType="clr">
                                      <p:cBhvr override="childStyle">
                                        <p:cTn id="35" dur="80"/>
                                        <p:tgtEl>
                                          <p:spTgt spid="409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099">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409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p:cNvSpPr txBox="1">
            <a:spLocks noChangeArrowheads="1"/>
          </p:cNvSpPr>
          <p:nvPr/>
        </p:nvSpPr>
        <p:spPr bwMode="auto">
          <a:xfrm>
            <a:off x="323850" y="260350"/>
            <a:ext cx="8496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Calibri" panose="020F0502020204030204" pitchFamily="34" charset="0"/>
            </a:endParaRPr>
          </a:p>
          <a:p>
            <a:pPr algn="ctr" eaLnBrk="1" hangingPunct="1">
              <a:spcBef>
                <a:spcPct val="0"/>
              </a:spcBef>
              <a:buClrTx/>
              <a:buSzTx/>
              <a:buFontTx/>
              <a:buNone/>
            </a:pPr>
            <a:r>
              <a:rPr lang="sk-SK" altLang="sk-SK" sz="1800">
                <a:solidFill>
                  <a:schemeClr val="tx1"/>
                </a:solidFill>
                <a:latin typeface="Calibri" panose="020F0502020204030204" pitchFamily="34" charset="0"/>
              </a:rPr>
              <a:t> </a:t>
            </a:r>
            <a:r>
              <a:rPr lang="sk-SK" altLang="sk-SK" sz="2400" b="1" i="1">
                <a:solidFill>
                  <a:schemeClr val="tx1"/>
                </a:solidFill>
                <a:latin typeface="Arial" panose="020B0604020202020204" pitchFamily="34" charset="0"/>
              </a:rPr>
              <a:t>Operačný systém je  základný program (softvér), bez ktorého je náš počítač len hŕbou železa</a:t>
            </a:r>
            <a:r>
              <a:rPr lang="sk-SK" altLang="sk-SK" sz="2800" b="1" i="1">
                <a:solidFill>
                  <a:schemeClr val="tx1"/>
                </a:solidFill>
                <a:latin typeface="Arial" panose="020B0604020202020204" pitchFamily="34" charset="0"/>
              </a:rPr>
              <a:t>. </a:t>
            </a:r>
            <a:endParaRPr lang="sk-SK" altLang="sk-SK" sz="2800" b="1">
              <a:solidFill>
                <a:schemeClr val="tx1"/>
              </a:solidFill>
              <a:latin typeface="Arial" panose="020B0604020202020204" pitchFamily="34" charset="0"/>
            </a:endParaRPr>
          </a:p>
        </p:txBody>
      </p:sp>
      <p:sp>
        <p:nvSpPr>
          <p:cNvPr id="12291" name="TextovéPole 2"/>
          <p:cNvSpPr txBox="1">
            <a:spLocks noChangeArrowheads="1"/>
          </p:cNvSpPr>
          <p:nvPr/>
        </p:nvSpPr>
        <p:spPr bwMode="auto">
          <a:xfrm>
            <a:off x="323850" y="4724400"/>
            <a:ext cx="82089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sk-SK" altLang="sk-SK" sz="2400">
                <a:solidFill>
                  <a:schemeClr val="tx1"/>
                </a:solidFill>
                <a:latin typeface="Arial" panose="020B0604020202020204" pitchFamily="34" charset="0"/>
              </a:rPr>
              <a:t>Po zapnutí PC, v súčinnosti s programom BIOS, s</a:t>
            </a:r>
            <a:r>
              <a:rPr lang="sk-SK" altLang="sk-SK" sz="2400" i="1">
                <a:solidFill>
                  <a:schemeClr val="tx1"/>
                </a:solidFill>
                <a:latin typeface="Arial" panose="020B0604020202020204" pitchFamily="34" charset="0"/>
              </a:rPr>
              <a:t>kontroluje hardvér.</a:t>
            </a:r>
          </a:p>
          <a:p>
            <a:pPr algn="ctr" eaLnBrk="1" hangingPunct="1">
              <a:spcBef>
                <a:spcPct val="0"/>
              </a:spcBef>
              <a:buClrTx/>
              <a:buSzTx/>
              <a:buFontTx/>
              <a:buNone/>
            </a:pPr>
            <a:r>
              <a:rPr lang="sk-SK" altLang="sk-SK" sz="2400">
                <a:solidFill>
                  <a:schemeClr val="tx1"/>
                </a:solidFill>
                <a:latin typeface="Arial" panose="020B0604020202020204" pitchFamily="34" charset="0"/>
              </a:rPr>
              <a:t>Prostredníctvom ovládačov riadi chod všetkých technických súčastí počítača. </a:t>
            </a:r>
            <a:r>
              <a:rPr lang="sk-SK" altLang="sk-SK" sz="2400" i="1">
                <a:solidFill>
                  <a:schemeClr val="tx1"/>
                </a:solidFill>
                <a:latin typeface="Arial" panose="020B0604020202020204" pitchFamily="34" charset="0"/>
              </a:rPr>
              <a:t>Bez neho je počítač nepoužiteľný. </a:t>
            </a:r>
            <a:endParaRPr lang="sk-SK" altLang="sk-SK" sz="2400">
              <a:solidFill>
                <a:schemeClr val="tx1"/>
              </a:solidFill>
              <a:latin typeface="Arial" panose="020B0604020202020204" pitchFamily="34" charset="0"/>
            </a:endParaRPr>
          </a:p>
        </p:txBody>
      </p:sp>
      <p:pic>
        <p:nvPicPr>
          <p:cNvPr id="12292" name="Picture 5" descr="http://media2.giga.de/2013/11/b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84313"/>
            <a:ext cx="44640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5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96975"/>
            <a:ext cx="90297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17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11560" y="1268760"/>
            <a:ext cx="7726794" cy="2585323"/>
          </a:xfrm>
          <a:prstGeom prst="rect">
            <a:avLst/>
          </a:prstGeom>
          <a:noFill/>
        </p:spPr>
        <p:txBody>
          <a:bodyPr wrap="none">
            <a:spAutoFit/>
          </a:bodyPr>
          <a:lstStyle/>
          <a:p>
            <a:pPr algn="ctr">
              <a:defRPr/>
            </a:pPr>
            <a:r>
              <a:rPr lang="sk-SK"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Okrem iného</a:t>
            </a:r>
          </a:p>
          <a:p>
            <a:pPr algn="ctr">
              <a:defRPr/>
            </a:pPr>
            <a:r>
              <a:rPr lang="sk-SK"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 nám operačný systém</a:t>
            </a:r>
          </a:p>
          <a:p>
            <a:pPr algn="ctr">
              <a:defRPr/>
            </a:pPr>
            <a:r>
              <a:rPr lang="sk-SK"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umožňuje</a:t>
            </a:r>
          </a:p>
        </p:txBody>
      </p:sp>
    </p:spTree>
    <p:extLst>
      <p:ext uri="{BB962C8B-B14F-4D97-AF65-F5344CB8AC3E}">
        <p14:creationId xmlns:p14="http://schemas.microsoft.com/office/powerpoint/2010/main" val="318182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95536" y="2564904"/>
            <a:ext cx="6858000" cy="1938992"/>
          </a:xfrm>
          <a:prstGeom prst="rect">
            <a:avLst/>
          </a:prstGeom>
        </p:spPr>
        <p:txBody>
          <a:bodyPr>
            <a:spAutoFit/>
          </a:bodyPr>
          <a:lstStyle/>
          <a:p>
            <a:pPr fontAlgn="auto">
              <a:spcBef>
                <a:spcPts val="0"/>
              </a:spcBef>
              <a:spcAft>
                <a:spcPts val="0"/>
              </a:spcAft>
              <a:defRPr/>
            </a:pPr>
            <a:r>
              <a:rPr lang="sk-SK" sz="2400" b="1" dirty="0">
                <a:ln w="24500" cmpd="dbl">
                  <a:solidFill>
                    <a:srgbClr val="DA1F28">
                      <a:shade val="85000"/>
                      <a:satMod val="155000"/>
                    </a:srgbClr>
                  </a:solidFill>
                  <a:prstDash val="solid"/>
                  <a:miter lim="800000"/>
                </a:ln>
                <a:gradFill>
                  <a:gsLst>
                    <a:gs pos="10000">
                      <a:srgbClr val="DA1F28">
                        <a:tint val="10000"/>
                        <a:satMod val="155000"/>
                      </a:srgbClr>
                    </a:gs>
                    <a:gs pos="60000">
                      <a:srgbClr val="DA1F28">
                        <a:tint val="30000"/>
                        <a:satMod val="155000"/>
                      </a:srgbClr>
                    </a:gs>
                    <a:gs pos="100000">
                      <a:srgbClr val="DA1F28">
                        <a:tint val="73000"/>
                        <a:satMod val="155000"/>
                      </a:srgbClr>
                    </a:gs>
                  </a:gsLst>
                  <a:lin ang="5400000"/>
                </a:gradFill>
                <a:effectLst>
                  <a:outerShdw blurRad="38100" dist="38100" dir="7020000" algn="tl">
                    <a:srgbClr val="000000">
                      <a:alpha val="35000"/>
                    </a:srgbClr>
                  </a:outerShdw>
                </a:effectLst>
                <a:latin typeface="Lucida Sans Unicode"/>
                <a:cs typeface="+mn-cs"/>
              </a:rPr>
              <a:t>Kôš</a:t>
            </a:r>
            <a:r>
              <a:rPr lang="sk-SK" sz="2400" dirty="0">
                <a:solidFill>
                  <a:prstClr val="black"/>
                </a:solidFill>
                <a:latin typeface="Lucida Sans Unicode"/>
                <a:cs typeface="+mn-cs"/>
              </a:rPr>
              <a:t> počítača predstavuje akési úložisko </a:t>
            </a:r>
            <a:r>
              <a:rPr lang="sk-SK" sz="2400" b="1" dirty="0">
                <a:solidFill>
                  <a:prstClr val="black"/>
                </a:solidFill>
                <a:latin typeface="Lucida Sans Unicode"/>
                <a:cs typeface="+mn-cs"/>
              </a:rPr>
              <a:t>súbor</a:t>
            </a:r>
            <a:r>
              <a:rPr lang="sk-SK" sz="2400" dirty="0">
                <a:solidFill>
                  <a:prstClr val="black"/>
                </a:solidFill>
                <a:latin typeface="Lucida Sans Unicode"/>
                <a:cs typeface="+mn-cs"/>
              </a:rPr>
              <a:t>ov, ktoré už nepotrebujete alebo nechcete používať do tej doby, kým ich </a:t>
            </a:r>
            <a:r>
              <a:rPr lang="sk-SK" sz="2400" b="1" dirty="0">
                <a:solidFill>
                  <a:prstClr val="black"/>
                </a:solidFill>
                <a:latin typeface="Lucida Sans Unicode"/>
                <a:cs typeface="+mn-cs"/>
              </a:rPr>
              <a:t>definitívne vymažeme </a:t>
            </a:r>
            <a:r>
              <a:rPr lang="sk-SK" sz="2400" dirty="0">
                <a:solidFill>
                  <a:prstClr val="black"/>
                </a:solidFill>
                <a:latin typeface="Lucida Sans Unicode"/>
                <a:cs typeface="+mn-cs"/>
              </a:rPr>
              <a:t>z pevného disku vášho počítača – </a:t>
            </a:r>
            <a:r>
              <a:rPr lang="sk-SK" sz="2400" b="1" dirty="0">
                <a:solidFill>
                  <a:prstClr val="black"/>
                </a:solidFill>
                <a:latin typeface="Lucida Sans Unicode"/>
                <a:cs typeface="+mn-cs"/>
              </a:rPr>
              <a:t>vysypaním koša</a:t>
            </a:r>
            <a:r>
              <a:rPr lang="sk-SK" sz="2400" dirty="0">
                <a:solidFill>
                  <a:prstClr val="black"/>
                </a:solidFill>
                <a:latin typeface="Lucida Sans Unicode"/>
                <a:cs typeface="+mn-cs"/>
              </a:rPr>
              <a:t>. </a:t>
            </a:r>
          </a:p>
        </p:txBody>
      </p:sp>
      <p:sp>
        <p:nvSpPr>
          <p:cNvPr id="3" name="BlokTextu 2"/>
          <p:cNvSpPr txBox="1"/>
          <p:nvPr/>
        </p:nvSpPr>
        <p:spPr>
          <a:xfrm>
            <a:off x="251520" y="908720"/>
            <a:ext cx="8424936" cy="1569660"/>
          </a:xfrm>
          <a:prstGeom prst="rect">
            <a:avLst/>
          </a:prstGeom>
          <a:noFill/>
        </p:spPr>
        <p:txBody>
          <a:bodyPr>
            <a:spAutoFit/>
          </a:bodyPr>
          <a:lstStyle/>
          <a:p>
            <a:pPr fontAlgn="auto">
              <a:spcBef>
                <a:spcPts val="0"/>
              </a:spcBef>
              <a:spcAft>
                <a:spcPts val="0"/>
              </a:spcAft>
              <a:defRPr/>
            </a:pPr>
            <a:r>
              <a:rPr lang="sk-SK" sz="2400" dirty="0">
                <a:solidFill>
                  <a:prstClr val="black"/>
                </a:solidFill>
                <a:latin typeface="Lucida Sans Unicode"/>
                <a:cs typeface="+mn-cs"/>
              </a:rPr>
              <a:t>Ak dáme </a:t>
            </a:r>
            <a:r>
              <a:rPr lang="sk-SK" sz="2400" b="1" dirty="0">
                <a:solidFill>
                  <a:prstClr val="black"/>
                </a:solidFill>
                <a:latin typeface="Lucida Sans Unicode"/>
                <a:cs typeface="+mn-cs"/>
              </a:rPr>
              <a:t>odstrániť</a:t>
            </a:r>
            <a:r>
              <a:rPr lang="sk-SK" sz="2400" dirty="0">
                <a:solidFill>
                  <a:prstClr val="black"/>
                </a:solidFill>
                <a:latin typeface="Lucida Sans Unicode"/>
                <a:cs typeface="+mn-cs"/>
              </a:rPr>
              <a:t> súbor z pevného disku počítača, premiestnime ho len do zložky kôš. </a:t>
            </a:r>
            <a:r>
              <a:rPr lang="sk-SK" sz="2400" b="1" dirty="0">
                <a:ln w="18000">
                  <a:solidFill>
                    <a:srgbClr val="DA1F28">
                      <a:satMod val="140000"/>
                    </a:srgbClr>
                  </a:solidFill>
                  <a:prstDash val="solid"/>
                  <a:miter lim="800000"/>
                </a:ln>
                <a:noFill/>
                <a:effectLst>
                  <a:outerShdw blurRad="25500" dist="23000" dir="7020000" algn="tl">
                    <a:srgbClr val="000000">
                      <a:alpha val="50000"/>
                    </a:srgbClr>
                  </a:outerShdw>
                </a:effectLst>
                <a:latin typeface="Lucida Sans Unicode"/>
                <a:cs typeface="+mn-cs"/>
              </a:rPr>
              <a:t>Programy</a:t>
            </a:r>
            <a:r>
              <a:rPr lang="sk-SK" sz="2400" dirty="0">
                <a:solidFill>
                  <a:prstClr val="black"/>
                </a:solidFill>
                <a:latin typeface="Lucida Sans Unicode"/>
                <a:cs typeface="+mn-cs"/>
              </a:rPr>
              <a:t> z počítača </a:t>
            </a:r>
            <a:r>
              <a:rPr lang="sk-SK" sz="2400" b="1" dirty="0">
                <a:ln w="18000">
                  <a:solidFill>
                    <a:srgbClr val="DA1F28">
                      <a:satMod val="140000"/>
                    </a:srgbClr>
                  </a:solidFill>
                  <a:prstDash val="solid"/>
                  <a:miter lim="800000"/>
                </a:ln>
                <a:noFill/>
                <a:effectLst>
                  <a:outerShdw blurRad="25500" dist="23000" dir="7020000" algn="tl">
                    <a:srgbClr val="000000">
                      <a:alpha val="50000"/>
                    </a:srgbClr>
                  </a:outerShdw>
                </a:effectLst>
                <a:latin typeface="Lucida Sans Unicode"/>
                <a:cs typeface="+mn-cs"/>
              </a:rPr>
              <a:t>odstraňujeme v položke odinštalovanie </a:t>
            </a:r>
            <a:r>
              <a:rPr lang="sk-SK" sz="2400" dirty="0">
                <a:solidFill>
                  <a:prstClr val="black"/>
                </a:solidFill>
                <a:latin typeface="Lucida Sans Unicode"/>
                <a:cs typeface="+mn-cs"/>
              </a:rPr>
              <a:t>programov.</a:t>
            </a:r>
          </a:p>
        </p:txBody>
      </p:sp>
      <p:sp>
        <p:nvSpPr>
          <p:cNvPr id="4" name="Obdĺžnik 3"/>
          <p:cNvSpPr/>
          <p:nvPr/>
        </p:nvSpPr>
        <p:spPr>
          <a:xfrm>
            <a:off x="2051050" y="4581525"/>
            <a:ext cx="6842125" cy="1938338"/>
          </a:xfrm>
          <a:prstGeom prst="rect">
            <a:avLst/>
          </a:prstGeom>
        </p:spPr>
        <p:txBody>
          <a:bodyPr>
            <a:spAutoFit/>
          </a:bodyPr>
          <a:lstStyle/>
          <a:p>
            <a:pPr fontAlgn="auto">
              <a:spcBef>
                <a:spcPts val="0"/>
              </a:spcBef>
              <a:spcAft>
                <a:spcPts val="0"/>
              </a:spcAft>
              <a:defRPr/>
            </a:pPr>
            <a:r>
              <a:rPr lang="sk-SK" sz="2400" dirty="0">
                <a:solidFill>
                  <a:prstClr val="black"/>
                </a:solidFill>
                <a:latin typeface="Lucida Sans Unicode"/>
                <a:cs typeface="+mn-cs"/>
              </a:rPr>
              <a:t>Súbory, ktoré odstránime z prenosných diskov a pamätí sa zmažú nenávratne!!!</a:t>
            </a:r>
          </a:p>
          <a:p>
            <a:pPr fontAlgn="auto">
              <a:spcBef>
                <a:spcPts val="0"/>
              </a:spcBef>
              <a:spcAft>
                <a:spcPts val="0"/>
              </a:spcAft>
              <a:defRPr/>
            </a:pPr>
            <a:endParaRPr lang="sk-SK" sz="2400" dirty="0">
              <a:solidFill>
                <a:prstClr val="black"/>
              </a:solidFill>
              <a:latin typeface="Lucida Sans Unicode"/>
              <a:cs typeface="+mn-cs"/>
            </a:endParaRPr>
          </a:p>
          <a:p>
            <a:pPr fontAlgn="auto">
              <a:spcBef>
                <a:spcPts val="0"/>
              </a:spcBef>
              <a:spcAft>
                <a:spcPts val="0"/>
              </a:spcAft>
              <a:defRPr/>
            </a:pPr>
            <a:r>
              <a:rPr lang="sk-SK" sz="2400" dirty="0">
                <a:solidFill>
                  <a:prstClr val="black"/>
                </a:solidFill>
                <a:latin typeface="Lucida Sans Unicode"/>
                <a:cs typeface="+mn-cs"/>
              </a:rPr>
              <a:t>SHIFT a DELETE odstráni nenávratne dáta aj z pevného disku!!!</a:t>
            </a:r>
          </a:p>
        </p:txBody>
      </p:sp>
      <p:sp>
        <p:nvSpPr>
          <p:cNvPr id="5" name="Obdĺžnik 4"/>
          <p:cNvSpPr/>
          <p:nvPr/>
        </p:nvSpPr>
        <p:spPr>
          <a:xfrm>
            <a:off x="2263316" y="116632"/>
            <a:ext cx="4259499" cy="923330"/>
          </a:xfrm>
          <a:prstGeom prst="rect">
            <a:avLst/>
          </a:prstGeom>
          <a:noFill/>
        </p:spPr>
        <p:txBody>
          <a:bodyPr wrap="none">
            <a:spAutoFit/>
          </a:bodyPr>
          <a:lstStyle/>
          <a:p>
            <a:pPr algn="ctr" fontAlgn="auto">
              <a:spcBef>
                <a:spcPts val="0"/>
              </a:spcBef>
              <a:spcAft>
                <a:spcPts val="0"/>
              </a:spcAft>
              <a:defRPr/>
            </a:pPr>
            <a:r>
              <a:rPr lang="sk-SK" sz="5400" b="1" dirty="0">
                <a:ln w="10541" cmpd="sng">
                  <a:solidFill>
                    <a:srgbClr val="2DA2BF">
                      <a:shade val="88000"/>
                      <a:satMod val="110000"/>
                    </a:srgbClr>
                  </a:solidFill>
                  <a:prstDash val="solid"/>
                </a:ln>
                <a:gradFill>
                  <a:gsLst>
                    <a:gs pos="0">
                      <a:srgbClr val="2DA2BF">
                        <a:tint val="40000"/>
                        <a:satMod val="250000"/>
                      </a:srgbClr>
                    </a:gs>
                    <a:gs pos="9000">
                      <a:srgbClr val="2DA2BF">
                        <a:tint val="52000"/>
                        <a:satMod val="300000"/>
                      </a:srgbClr>
                    </a:gs>
                    <a:gs pos="50000">
                      <a:srgbClr val="2DA2BF">
                        <a:shade val="20000"/>
                        <a:satMod val="300000"/>
                      </a:srgbClr>
                    </a:gs>
                    <a:gs pos="79000">
                      <a:srgbClr val="2DA2BF">
                        <a:tint val="52000"/>
                        <a:satMod val="300000"/>
                      </a:srgbClr>
                    </a:gs>
                    <a:gs pos="100000">
                      <a:srgbClr val="2DA2BF">
                        <a:tint val="40000"/>
                        <a:satMod val="250000"/>
                      </a:srgbClr>
                    </a:gs>
                  </a:gsLst>
                  <a:lin ang="5400000"/>
                </a:gradFill>
                <a:latin typeface="Lucida Sans Unicode"/>
                <a:cs typeface="+mn-cs"/>
              </a:rPr>
              <a:t>Mazanie dát</a:t>
            </a:r>
          </a:p>
        </p:txBody>
      </p:sp>
      <p:pic>
        <p:nvPicPr>
          <p:cNvPr id="1536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3225" y="23495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652963"/>
            <a:ext cx="1881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69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539552" y="260648"/>
            <a:ext cx="7704856" cy="156966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k-SK" sz="2400" b="1" dirty="0">
                <a:solidFill>
                  <a:schemeClr val="accent2"/>
                </a:solidFill>
                <a:effectLst>
                  <a:outerShdw blurRad="38100" dist="38100" dir="2700000" algn="tl">
                    <a:srgbClr val="000000">
                      <a:alpha val="43137"/>
                    </a:srgbClr>
                  </a:outerShdw>
                </a:effectLst>
              </a:rPr>
              <a:t>Formátovanie pamäťových zariadení </a:t>
            </a:r>
            <a:r>
              <a:rPr lang="sk-SK" sz="2400" b="1" dirty="0"/>
              <a:t>je </a:t>
            </a:r>
            <a:r>
              <a:rPr lang="sk-SK" sz="2400" dirty="0"/>
              <a:t>postup, ktorým sa pripravuje nové (príp. aj už použité) zariadenie na nové (resp. opätovné) použitie. Všetky dáta sa pri tom odstránia.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l="59801" t="14748" r="2402" b="14748"/>
          <a:stretch>
            <a:fillRect/>
          </a:stretch>
        </p:blipFill>
        <p:spPr bwMode="auto">
          <a:xfrm>
            <a:off x="684213" y="2205038"/>
            <a:ext cx="19431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l="59984" t="13818" r="1503" b="13818"/>
          <a:stretch>
            <a:fillRect/>
          </a:stretch>
        </p:blipFill>
        <p:spPr bwMode="auto">
          <a:xfrm>
            <a:off x="5940425" y="2060575"/>
            <a:ext cx="19446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Zaoblená spojnica 14"/>
          <p:cNvCxnSpPr/>
          <p:nvPr/>
        </p:nvCxnSpPr>
        <p:spPr>
          <a:xfrm>
            <a:off x="2771800" y="3212976"/>
            <a:ext cx="3096344" cy="1008112"/>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6390" name="BlokTextu 5"/>
          <p:cNvSpPr txBox="1">
            <a:spLocks noChangeArrowheads="1"/>
          </p:cNvSpPr>
          <p:nvPr/>
        </p:nvSpPr>
        <p:spPr bwMode="auto">
          <a:xfrm>
            <a:off x="900113" y="5229225"/>
            <a:ext cx="2024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Čiastočne </a:t>
            </a:r>
          </a:p>
          <a:p>
            <a:pPr eaLnBrk="1" hangingPunct="1">
              <a:spcBef>
                <a:spcPct val="0"/>
              </a:spcBef>
              <a:buClrTx/>
              <a:buSzTx/>
              <a:buFontTx/>
              <a:buNone/>
            </a:pPr>
            <a:r>
              <a:rPr lang="sk-SK" altLang="sk-SK" sz="1800">
                <a:solidFill>
                  <a:schemeClr val="tx1"/>
                </a:solidFill>
                <a:latin typeface="Arial" panose="020B0604020202020204" pitchFamily="34" charset="0"/>
              </a:rPr>
              <a:t>zaplnená pamäť</a:t>
            </a:r>
          </a:p>
        </p:txBody>
      </p:sp>
      <p:sp>
        <p:nvSpPr>
          <p:cNvPr id="16391" name="BlokTextu 6"/>
          <p:cNvSpPr txBox="1">
            <a:spLocks noChangeArrowheads="1"/>
          </p:cNvSpPr>
          <p:nvPr/>
        </p:nvSpPr>
        <p:spPr bwMode="auto">
          <a:xfrm>
            <a:off x="5435600" y="5084763"/>
            <a:ext cx="270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Pamäť po formátovaní</a:t>
            </a:r>
          </a:p>
          <a:p>
            <a:pPr eaLnBrk="1" hangingPunct="1">
              <a:spcBef>
                <a:spcPct val="0"/>
              </a:spcBef>
              <a:buClrTx/>
              <a:buSzTx/>
              <a:buFontTx/>
              <a:buNone/>
            </a:pPr>
            <a:r>
              <a:rPr lang="sk-SK" altLang="sk-SK" sz="1800">
                <a:solidFill>
                  <a:schemeClr val="tx1"/>
                </a:solidFill>
                <a:latin typeface="Arial" panose="020B0604020202020204" pitchFamily="34" charset="0"/>
              </a:rPr>
              <a:t>je prázdna</a:t>
            </a:r>
          </a:p>
        </p:txBody>
      </p:sp>
      <p:sp>
        <p:nvSpPr>
          <p:cNvPr id="16392" name="BlokTextu 7"/>
          <p:cNvSpPr txBox="1">
            <a:spLocks noChangeArrowheads="1"/>
          </p:cNvSpPr>
          <p:nvPr/>
        </p:nvSpPr>
        <p:spPr bwMode="auto">
          <a:xfrm>
            <a:off x="2555875" y="5876925"/>
            <a:ext cx="429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Harddisk je formátovať nebezpečné,</a:t>
            </a:r>
          </a:p>
          <a:p>
            <a:pPr eaLnBrk="1" hangingPunct="1">
              <a:spcBef>
                <a:spcPct val="0"/>
              </a:spcBef>
              <a:buClrTx/>
              <a:buSzTx/>
              <a:buFontTx/>
              <a:buNone/>
            </a:pPr>
            <a:r>
              <a:rPr lang="sk-SK" altLang="sk-SK" sz="1800">
                <a:solidFill>
                  <a:schemeClr val="tx1"/>
                </a:solidFill>
                <a:latin typeface="Arial" panose="020B0604020202020204" pitchFamily="34" charset="0"/>
              </a:rPr>
              <a:t> prídeme aj o operačný systém. </a:t>
            </a:r>
          </a:p>
        </p:txBody>
      </p:sp>
    </p:spTree>
    <p:extLst>
      <p:ext uri="{BB962C8B-B14F-4D97-AF65-F5344CB8AC3E}">
        <p14:creationId xmlns:p14="http://schemas.microsoft.com/office/powerpoint/2010/main" val="176753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92375"/>
            <a:ext cx="74104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ĺžnik 2"/>
          <p:cNvSpPr/>
          <p:nvPr/>
        </p:nvSpPr>
        <p:spPr>
          <a:xfrm>
            <a:off x="539552" y="260648"/>
            <a:ext cx="8136904" cy="156966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k-SK" sz="2400" b="1" dirty="0">
                <a:solidFill>
                  <a:schemeClr val="accent2"/>
                </a:solidFill>
                <a:effectLst>
                  <a:outerShdw blurRad="38100" dist="38100" dir="2700000" algn="tl">
                    <a:srgbClr val="000000">
                      <a:alpha val="43137"/>
                    </a:srgbClr>
                  </a:outerShdw>
                </a:effectLst>
              </a:rPr>
              <a:t>Defragmentácia</a:t>
            </a:r>
            <a:r>
              <a:rPr lang="sk-SK" sz="2400" dirty="0">
                <a:solidFill>
                  <a:schemeClr val="accent2"/>
                </a:solidFill>
                <a:effectLst>
                  <a:outerShdw blurRad="38100" dist="38100" dir="2700000" algn="tl">
                    <a:srgbClr val="000000">
                      <a:alpha val="43137"/>
                    </a:srgbClr>
                  </a:outerShdw>
                </a:effectLst>
              </a:rPr>
              <a:t> </a:t>
            </a:r>
            <a:r>
              <a:rPr lang="sk-SK" sz="2400" dirty="0"/>
              <a:t>je proces, pri ktorom sa upratuje  zápis dát na diskoch. Umožňuje zrýchlenie načítania súboru z disku, nakoľko súbor načítava len z jedného miesta.  </a:t>
            </a:r>
          </a:p>
        </p:txBody>
      </p:sp>
      <p:sp>
        <p:nvSpPr>
          <p:cNvPr id="17412" name="BlokTextu 3"/>
          <p:cNvSpPr txBox="1">
            <a:spLocks noChangeArrowheads="1"/>
          </p:cNvSpPr>
          <p:nvPr/>
        </p:nvSpPr>
        <p:spPr bwMode="auto">
          <a:xfrm>
            <a:off x="3779838" y="5876925"/>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b="1">
                <a:solidFill>
                  <a:schemeClr val="tx1"/>
                </a:solidFill>
                <a:latin typeface="Arial" panose="020B0604020202020204" pitchFamily="34" charset="0"/>
              </a:rPr>
              <a:t>Vymazaný   súbor</a:t>
            </a:r>
          </a:p>
        </p:txBody>
      </p:sp>
      <p:cxnSp>
        <p:nvCxnSpPr>
          <p:cNvPr id="6" name="Rovná spojovacia šípka 5"/>
          <p:cNvCxnSpPr/>
          <p:nvPr/>
        </p:nvCxnSpPr>
        <p:spPr>
          <a:xfrm flipH="1" flipV="1">
            <a:off x="3491880" y="4941168"/>
            <a:ext cx="216024"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414" name="BlokTextu 6"/>
          <p:cNvSpPr txBox="1">
            <a:spLocks noChangeArrowheads="1"/>
          </p:cNvSpPr>
          <p:nvPr/>
        </p:nvSpPr>
        <p:spPr bwMode="auto">
          <a:xfrm>
            <a:off x="1403350" y="1989138"/>
            <a:ext cx="581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b="1">
                <a:solidFill>
                  <a:schemeClr val="tx1"/>
                </a:solidFill>
                <a:latin typeface="Arial" panose="020B0604020202020204" pitchFamily="34" charset="0"/>
              </a:rPr>
              <a:t>Pôvodný dokument </a:t>
            </a:r>
          </a:p>
          <a:p>
            <a:pPr eaLnBrk="1" hangingPunct="1">
              <a:spcBef>
                <a:spcPct val="0"/>
              </a:spcBef>
              <a:buClrTx/>
              <a:buSzTx/>
              <a:buFontTx/>
              <a:buNone/>
            </a:pPr>
            <a:r>
              <a:rPr lang="sk-SK" altLang="sk-SK" sz="1800">
                <a:solidFill>
                  <a:schemeClr val="tx1"/>
                </a:solidFill>
                <a:latin typeface="Arial" panose="020B0604020202020204" pitchFamily="34" charset="0"/>
              </a:rPr>
              <a:t>                        </a:t>
            </a:r>
            <a:r>
              <a:rPr lang="sk-SK" altLang="sk-SK" sz="1800" b="1">
                <a:solidFill>
                  <a:schemeClr val="tx1"/>
                </a:solidFill>
                <a:latin typeface="Arial" panose="020B0604020202020204" pitchFamily="34" charset="0"/>
              </a:rPr>
              <a:t>Nové časti toho istého dokumentu</a:t>
            </a:r>
          </a:p>
        </p:txBody>
      </p:sp>
      <p:cxnSp>
        <p:nvCxnSpPr>
          <p:cNvPr id="8" name="Rovná spojovacia šípka 7"/>
          <p:cNvCxnSpPr/>
          <p:nvPr/>
        </p:nvCxnSpPr>
        <p:spPr>
          <a:xfrm flipH="1">
            <a:off x="1331640" y="2276872"/>
            <a:ext cx="216024" cy="15841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Rovná spojovacia šípka 9"/>
          <p:cNvCxnSpPr/>
          <p:nvPr/>
        </p:nvCxnSpPr>
        <p:spPr>
          <a:xfrm flipH="1">
            <a:off x="2411760" y="2564904"/>
            <a:ext cx="1296144"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BlokTextu 11"/>
          <p:cNvSpPr txBox="1"/>
          <p:nvPr/>
        </p:nvSpPr>
        <p:spPr>
          <a:xfrm>
            <a:off x="5940152" y="5589240"/>
            <a:ext cx="3707904"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sk-SK"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Disk po defragmentácii</a:t>
            </a:r>
          </a:p>
        </p:txBody>
      </p:sp>
    </p:spTree>
    <p:extLst>
      <p:ext uri="{BB962C8B-B14F-4D97-AF65-F5344CB8AC3E}">
        <p14:creationId xmlns:p14="http://schemas.microsoft.com/office/powerpoint/2010/main" val="260758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6000" dirty="0" smtClean="0">
                <a:latin typeface="Eras Bold ITC" panose="020B0907030504020204" pitchFamily="34" charset="0"/>
              </a:rPr>
              <a:t>Vstupné zariadenia</a:t>
            </a:r>
            <a:r>
              <a:rPr lang="sk-SK" sz="6000" dirty="0" smtClean="0">
                <a:latin typeface="Bradley Hand ITC" pitchFamily="66" charset="0"/>
              </a:rPr>
              <a:t>:</a:t>
            </a:r>
            <a:endParaRPr lang="sk-SK" sz="6000" dirty="0">
              <a:latin typeface="Bradley Hand ITC" pitchFamily="66" charset="0"/>
            </a:endParaRPr>
          </a:p>
        </p:txBody>
      </p:sp>
      <p:sp>
        <p:nvSpPr>
          <p:cNvPr id="3" name="Zástupný symbol obsahu 2"/>
          <p:cNvSpPr>
            <a:spLocks noGrp="1"/>
          </p:cNvSpPr>
          <p:nvPr>
            <p:ph idx="1"/>
          </p:nvPr>
        </p:nvSpPr>
        <p:spPr/>
        <p:txBody>
          <a:bodyPr>
            <a:normAutofit lnSpcReduction="10000"/>
          </a:bodyPr>
          <a:lstStyle/>
          <a:p>
            <a:pPr>
              <a:buNone/>
            </a:pPr>
            <a:r>
              <a:rPr lang="sk-SK" sz="7200" dirty="0" smtClean="0">
                <a:latin typeface="Constantia" pitchFamily="18" charset="0"/>
              </a:rPr>
              <a:t>Ide o zariadenia</a:t>
            </a:r>
          </a:p>
          <a:p>
            <a:pPr>
              <a:buNone/>
            </a:pPr>
            <a:r>
              <a:rPr lang="sk-SK" sz="7200" dirty="0" smtClean="0">
                <a:latin typeface="Constantia" pitchFamily="18" charset="0"/>
              </a:rPr>
              <a:t>slúžiace na vstup</a:t>
            </a:r>
          </a:p>
          <a:p>
            <a:pPr>
              <a:buNone/>
            </a:pPr>
            <a:r>
              <a:rPr lang="sk-SK" sz="7200" dirty="0" smtClean="0">
                <a:latin typeface="Constantia" pitchFamily="18" charset="0"/>
              </a:rPr>
              <a:t>údajov do počítača.</a:t>
            </a:r>
          </a:p>
          <a:p>
            <a:pPr>
              <a:buNone/>
            </a:pPr>
            <a:endParaRPr lang="sk-SK" dirty="0">
              <a:latin typeface="Constantia"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539552" y="260648"/>
            <a:ext cx="7704856" cy="34163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k-SK" sz="2400" b="1" dirty="0">
                <a:solidFill>
                  <a:schemeClr val="accent2"/>
                </a:solidFill>
                <a:effectLst>
                  <a:outerShdw blurRad="38100" dist="38100" dir="2700000" algn="tl">
                    <a:srgbClr val="000000">
                      <a:alpha val="43137"/>
                    </a:srgbClr>
                  </a:outerShdw>
                </a:effectLst>
              </a:rPr>
              <a:t>Kompresia  údajov  </a:t>
            </a:r>
            <a:r>
              <a:rPr lang="sk-SK" sz="2400" b="1" dirty="0"/>
              <a:t>je </a:t>
            </a:r>
            <a:r>
              <a:rPr lang="sk-SK" sz="2400" dirty="0"/>
              <a:t>zmenšovanie objemu dát.</a:t>
            </a:r>
          </a:p>
          <a:p>
            <a:pPr>
              <a:defRPr/>
            </a:pPr>
            <a:endParaRPr lang="sk-SK" sz="2400" dirty="0"/>
          </a:p>
          <a:p>
            <a:pPr>
              <a:buFont typeface="Arial" pitchFamily="34" charset="0"/>
              <a:buChar char="•"/>
              <a:defRPr/>
            </a:pPr>
            <a:r>
              <a:rPr lang="sk-SK" sz="2400" dirty="0"/>
              <a:t> vstupné dáta  sa premieňajú na výstupné, pričom cieľom je znížiť ich množstvo na minimum.</a:t>
            </a:r>
          </a:p>
          <a:p>
            <a:pPr>
              <a:buFont typeface="Arial" pitchFamily="34" charset="0"/>
              <a:buChar char="•"/>
              <a:defRPr/>
            </a:pPr>
            <a:endParaRPr lang="sk-SK" sz="2400" dirty="0"/>
          </a:p>
          <a:p>
            <a:pPr>
              <a:buFont typeface="Arial" pitchFamily="34" charset="0"/>
              <a:buChar char="•"/>
              <a:defRPr/>
            </a:pPr>
            <a:r>
              <a:rPr lang="sk-SK" sz="2400" dirty="0"/>
              <a:t> poznáme bezstratovú a stratovú kompresiu.</a:t>
            </a:r>
          </a:p>
          <a:p>
            <a:pPr>
              <a:defRPr/>
            </a:pPr>
            <a:endParaRPr lang="sk-SK" sz="2400" dirty="0"/>
          </a:p>
          <a:p>
            <a:pPr>
              <a:buFont typeface="Arial" pitchFamily="34" charset="0"/>
              <a:buChar char="•"/>
              <a:defRPr/>
            </a:pPr>
            <a:r>
              <a:rPr lang="sk-SK" sz="2400" dirty="0"/>
              <a:t> pri vysokej stratovej kompresii môže dôjsť k zhoršeniu kvality.</a:t>
            </a:r>
          </a:p>
        </p:txBody>
      </p:sp>
      <p:pic>
        <p:nvPicPr>
          <p:cNvPr id="1843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644900"/>
            <a:ext cx="2209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005263"/>
            <a:ext cx="268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005263"/>
            <a:ext cx="2687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5"/>
          <p:cNvSpPr txBox="1">
            <a:spLocks noChangeArrowheads="1"/>
          </p:cNvSpPr>
          <p:nvPr/>
        </p:nvSpPr>
        <p:spPr bwMode="auto">
          <a:xfrm>
            <a:off x="4067175" y="6237288"/>
            <a:ext cx="431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Kompresia na 30% pôvodnej veľkosti</a:t>
            </a:r>
          </a:p>
        </p:txBody>
      </p:sp>
    </p:spTree>
    <p:extLst>
      <p:ext uri="{BB962C8B-B14F-4D97-AF65-F5344CB8AC3E}">
        <p14:creationId xmlns:p14="http://schemas.microsoft.com/office/powerpoint/2010/main" val="106766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95288" y="836613"/>
            <a:ext cx="8424862" cy="1016000"/>
          </a:xfrm>
          <a:prstGeom prst="rect">
            <a:avLst/>
          </a:prstGeom>
          <a:noFill/>
        </p:spPr>
        <p:txBody>
          <a:bodyPr>
            <a:spAutoFit/>
          </a:bodyPr>
          <a:lstStyle/>
          <a:p>
            <a:pPr algn="just">
              <a:defRPr/>
            </a:pPr>
            <a:r>
              <a:rPr lang="sk-SK" sz="2000" dirty="0"/>
              <a:t>Prvé operačné systémy boli orientované textovo a všetky činnosti sa vykonávali prostredníctvom príkazov zadávaných do príkazového riadku. Grafické operačné systémy sa ovládajú intuitívne </a:t>
            </a:r>
            <a:r>
              <a:rPr lang="sk-SK" sz="2000" dirty="0">
                <a:solidFill>
                  <a:schemeClr val="bg1"/>
                </a:solidFill>
                <a:effectLst>
                  <a:outerShdw blurRad="38100" dist="38100" dir="2700000" algn="tl">
                    <a:srgbClr val="000000">
                      <a:alpha val="43137"/>
                    </a:srgbClr>
                  </a:outerShdw>
                </a:effectLst>
                <a:latin typeface="Arial Black" pitchFamily="34" charset="0"/>
                <a:cs typeface="Arial" charset="0"/>
              </a:rPr>
              <a:t>.</a:t>
            </a:r>
          </a:p>
        </p:txBody>
      </p:sp>
      <p:pic>
        <p:nvPicPr>
          <p:cNvPr id="19459" name="Picture 20" descr="http://pc-software.xf.cz/subory/os/ms-do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05038"/>
            <a:ext cx="17684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Obdĺžnik 3"/>
          <p:cNvSpPr>
            <a:spLocks noChangeArrowheads="1"/>
          </p:cNvSpPr>
          <p:nvPr/>
        </p:nvSpPr>
        <p:spPr bwMode="auto">
          <a:xfrm>
            <a:off x="2268538" y="2276475"/>
            <a:ext cx="6480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sk-SK" altLang="sk-SK" sz="2000" b="1">
                <a:solidFill>
                  <a:schemeClr val="tx1"/>
                </a:solidFill>
                <a:latin typeface="Arial" panose="020B0604020202020204" pitchFamily="34" charset="0"/>
              </a:rPr>
              <a:t>MS DOS - bol to jeden z prvých operačných systémov určených pre jednoduchú obsluhu bežným používateľom. Neobsahoval ešte </a:t>
            </a:r>
            <a:r>
              <a:rPr lang="sk-SK" altLang="sk-SK" sz="2000" b="1">
                <a:solidFill>
                  <a:schemeClr val="tx1"/>
                </a:solidFill>
                <a:latin typeface="Arial" panose="020B0604020202020204" pitchFamily="34" charset="0"/>
                <a:hlinkClick r:id="rId3" tooltip="GUI"/>
              </a:rPr>
              <a:t>grafické prostredie</a:t>
            </a:r>
            <a:r>
              <a:rPr lang="sk-SK" altLang="sk-SK" sz="2000" b="1">
                <a:solidFill>
                  <a:schemeClr val="tx1"/>
                </a:solidFill>
                <a:latin typeface="Arial" panose="020B0604020202020204" pitchFamily="34" charset="0"/>
              </a:rPr>
              <a:t>, príkazy sa zadávali v textovom režime pomocou </a:t>
            </a:r>
            <a:r>
              <a:rPr lang="sk-SK" altLang="sk-SK" sz="2000" b="1">
                <a:solidFill>
                  <a:schemeClr val="tx1"/>
                </a:solidFill>
                <a:latin typeface="Arial" panose="020B0604020202020204" pitchFamily="34" charset="0"/>
                <a:hlinkClick r:id="rId4" tooltip="Príkazový riadok"/>
              </a:rPr>
              <a:t>príkazového riadku</a:t>
            </a:r>
            <a:r>
              <a:rPr lang="sk-SK" altLang="sk-SK" sz="2000" b="1">
                <a:solidFill>
                  <a:schemeClr val="tx1"/>
                </a:solidFill>
                <a:latin typeface="Arial" panose="020B0604020202020204" pitchFamily="34" charset="0"/>
              </a:rPr>
              <a:t>.</a:t>
            </a:r>
          </a:p>
        </p:txBody>
      </p:sp>
      <p:pic>
        <p:nvPicPr>
          <p:cNvPr id="19461" name="Picture 6" descr="http://media3.picsearch.com/is?D2u7wtppuwhxMLFjqpbLq2q5bLHRoEtvXpQlnHOW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652963"/>
            <a:ext cx="30241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BlokTextu 5"/>
          <p:cNvSpPr txBox="1">
            <a:spLocks noChangeArrowheads="1"/>
          </p:cNvSpPr>
          <p:nvPr/>
        </p:nvSpPr>
        <p:spPr bwMode="auto">
          <a:xfrm>
            <a:off x="107950" y="4508500"/>
            <a:ext cx="52197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sk-SK" altLang="sk-SK" sz="2000" b="1">
                <a:solidFill>
                  <a:schemeClr val="tx1"/>
                </a:solidFill>
                <a:latin typeface="Arial" panose="020B0604020202020204" pitchFamily="34" charset="0"/>
              </a:rPr>
              <a:t>Unix, alebo UNIX je operačný systém počítača pôvodne vyvíjaný               v 60. a 70. rokoch skupinou zamestnancov firiem AT&amp;T a Bell Labs -  prenositeľný, viacúlohový a viacpoužívateľský.</a:t>
            </a:r>
          </a:p>
        </p:txBody>
      </p:sp>
      <p:sp>
        <p:nvSpPr>
          <p:cNvPr id="7" name="BlokTextu 6"/>
          <p:cNvSpPr txBox="1"/>
          <p:nvPr/>
        </p:nvSpPr>
        <p:spPr>
          <a:xfrm>
            <a:off x="1258888" y="260350"/>
            <a:ext cx="5545137" cy="400050"/>
          </a:xfrm>
          <a:prstGeom prst="rect">
            <a:avLst/>
          </a:prstGeom>
          <a:noFill/>
        </p:spPr>
        <p:txBody>
          <a:bodyPr>
            <a:spAutoFit/>
          </a:bodyPr>
          <a:lstStyle/>
          <a:p>
            <a:pPr algn="ctr">
              <a:defRPr/>
            </a:pPr>
            <a:r>
              <a:rPr lang="sk-SK" sz="2000" b="1" dirty="0"/>
              <a:t>HISTÓRIA</a:t>
            </a:r>
            <a:endParaRPr lang="sk-SK" sz="2000" b="1" dirty="0">
              <a:solidFill>
                <a:schemeClr val="bg1"/>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83259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dĺžnik 1"/>
          <p:cNvSpPr>
            <a:spLocks noChangeArrowheads="1"/>
          </p:cNvSpPr>
          <p:nvPr/>
        </p:nvSpPr>
        <p:spPr bwMode="auto">
          <a:xfrm>
            <a:off x="2195513" y="260350"/>
            <a:ext cx="66976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sk-SK" altLang="sk-SK" sz="2000">
                <a:solidFill>
                  <a:schemeClr val="tx1"/>
                </a:solidFill>
                <a:latin typeface="Arial" panose="020B0604020202020204" pitchFamily="34" charset="0"/>
              </a:rPr>
              <a:t>Mac OS, čo značí </a:t>
            </a:r>
            <a:r>
              <a:rPr lang="sk-SK" altLang="sk-SK" sz="2000" i="1">
                <a:solidFill>
                  <a:schemeClr val="tx1"/>
                </a:solidFill>
                <a:latin typeface="Arial" panose="020B0604020202020204" pitchFamily="34" charset="0"/>
              </a:rPr>
              <a:t>Macintosh operating system</a:t>
            </a:r>
            <a:r>
              <a:rPr lang="sk-SK" altLang="sk-SK" sz="2000">
                <a:solidFill>
                  <a:schemeClr val="tx1"/>
                </a:solidFill>
                <a:latin typeface="Arial" panose="020B0604020202020204" pitchFamily="34" charset="0"/>
              </a:rPr>
              <a:t> je </a:t>
            </a:r>
            <a:r>
              <a:rPr lang="sk-SK" altLang="sk-SK" sz="2000" u="sng">
                <a:solidFill>
                  <a:schemeClr val="tx1"/>
                </a:solidFill>
                <a:latin typeface="Arial" panose="020B0604020202020204" pitchFamily="34" charset="0"/>
                <a:hlinkClick r:id="rId2" tooltip="Operačný systém"/>
              </a:rPr>
              <a:t>operačný systém</a:t>
            </a:r>
            <a:r>
              <a:rPr lang="sk-SK" altLang="sk-SK" sz="2000">
                <a:solidFill>
                  <a:schemeClr val="tx1"/>
                </a:solidFill>
                <a:latin typeface="Arial" panose="020B0604020202020204" pitchFamily="34" charset="0"/>
              </a:rPr>
              <a:t> </a:t>
            </a:r>
            <a:r>
              <a:rPr lang="sk-SK" altLang="sk-SK" sz="2000">
                <a:solidFill>
                  <a:schemeClr val="tx1"/>
                </a:solidFill>
                <a:latin typeface="Arial" panose="020B0604020202020204" pitchFamily="34" charset="0"/>
                <a:hlinkClick r:id="rId3" tooltip="Počítač"/>
              </a:rPr>
              <a:t>počítačov</a:t>
            </a:r>
            <a:r>
              <a:rPr lang="sk-SK" altLang="sk-SK" sz="2000">
                <a:solidFill>
                  <a:schemeClr val="tx1"/>
                </a:solidFill>
                <a:latin typeface="Arial" panose="020B0604020202020204" pitchFamily="34" charset="0"/>
              </a:rPr>
              <a:t> </a:t>
            </a:r>
            <a:r>
              <a:rPr lang="sk-SK" altLang="sk-SK" sz="2000">
                <a:solidFill>
                  <a:schemeClr val="tx1"/>
                </a:solidFill>
                <a:latin typeface="Arial" panose="020B0604020202020204" pitchFamily="34" charset="0"/>
                <a:hlinkClick r:id="rId4" tooltip="Apple Macintosh"/>
              </a:rPr>
              <a:t>Macintosh</a:t>
            </a:r>
            <a:r>
              <a:rPr lang="sk-SK" altLang="sk-SK" sz="2000">
                <a:solidFill>
                  <a:schemeClr val="tx1"/>
                </a:solidFill>
                <a:latin typeface="Arial" panose="020B0604020202020204" pitchFamily="34" charset="0"/>
              </a:rPr>
              <a:t> spoločnosti </a:t>
            </a:r>
            <a:r>
              <a:rPr lang="sk-SK" altLang="sk-SK" sz="2000">
                <a:solidFill>
                  <a:schemeClr val="tx1"/>
                </a:solidFill>
                <a:latin typeface="Arial" panose="020B0604020202020204" pitchFamily="34" charset="0"/>
                <a:hlinkClick r:id="rId5" tooltip="Apple Computer"/>
              </a:rPr>
              <a:t>Apple Computer</a:t>
            </a:r>
            <a:r>
              <a:rPr lang="sk-SK" altLang="sk-SK" sz="2000">
                <a:solidFill>
                  <a:schemeClr val="tx1"/>
                </a:solidFill>
                <a:latin typeface="Arial" panose="020B0604020202020204" pitchFamily="34" charset="0"/>
              </a:rPr>
              <a:t>. Pôvodný Mac OS bol prvým komerčne úspešným operačným systémom s </a:t>
            </a:r>
            <a:r>
              <a:rPr lang="sk-SK" altLang="sk-SK" sz="2000">
                <a:solidFill>
                  <a:schemeClr val="tx1"/>
                </a:solidFill>
                <a:latin typeface="Arial" panose="020B0604020202020204" pitchFamily="34" charset="0"/>
                <a:hlinkClick r:id="rId6" tooltip="GUI"/>
              </a:rPr>
              <a:t>grafickým užívateľskym prostredím</a:t>
            </a:r>
            <a:r>
              <a:rPr lang="sk-SK" altLang="sk-SK" sz="2000">
                <a:solidFill>
                  <a:schemeClr val="tx1"/>
                </a:solidFill>
                <a:latin typeface="Arial" panose="020B0604020202020204" pitchFamily="34" charset="0"/>
              </a:rPr>
              <a:t>. Pre klasický Mac OS je charakteristická úplná absencia </a:t>
            </a:r>
            <a:r>
              <a:rPr lang="sk-SK" altLang="sk-SK" sz="2000" u="sng">
                <a:solidFill>
                  <a:schemeClr val="tx1"/>
                </a:solidFill>
                <a:latin typeface="Arial" panose="020B0604020202020204" pitchFamily="34" charset="0"/>
                <a:hlinkClick r:id="rId7" tooltip="Príkazový riadok"/>
              </a:rPr>
              <a:t>príkazového riadku</a:t>
            </a:r>
            <a:r>
              <a:rPr lang="sk-SK" altLang="sk-SK" sz="2000">
                <a:solidFill>
                  <a:schemeClr val="tx1"/>
                </a:solidFill>
                <a:latin typeface="Arial" panose="020B0604020202020204" pitchFamily="34" charset="0"/>
              </a:rPr>
              <a:t>, ide o úplne grafický operačný systém.</a:t>
            </a:r>
          </a:p>
        </p:txBody>
      </p:sp>
      <p:pic>
        <p:nvPicPr>
          <p:cNvPr id="20483" name="Picture 2" descr="http://upload.wikimedia.org/wikipedia/en/thumb/b/b9/MacOS_original_logo.svg/300px-MacOS_original_logo.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549275"/>
            <a:ext cx="2151063" cy="18716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0484" name="Obdĺžnik 4"/>
          <p:cNvSpPr>
            <a:spLocks noChangeArrowheads="1"/>
          </p:cNvSpPr>
          <p:nvPr/>
        </p:nvSpPr>
        <p:spPr bwMode="auto">
          <a:xfrm>
            <a:off x="179388" y="2997200"/>
            <a:ext cx="56165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2000" b="1">
                <a:solidFill>
                  <a:schemeClr val="tx1"/>
                </a:solidFill>
                <a:latin typeface="Arial" panose="020B0604020202020204" pitchFamily="34" charset="0"/>
              </a:rPr>
              <a:t>Linux</a:t>
            </a:r>
            <a:r>
              <a:rPr lang="sk-SK" altLang="sk-SK" sz="2000">
                <a:solidFill>
                  <a:schemeClr val="tx1"/>
                </a:solidFill>
                <a:latin typeface="Arial" panose="020B0604020202020204" pitchFamily="34" charset="0"/>
              </a:rPr>
              <a:t> patrí medzi najznámejšie a najúspešnejšie príklady </a:t>
            </a:r>
            <a:r>
              <a:rPr lang="sk-SK" altLang="sk-SK" sz="2000">
                <a:solidFill>
                  <a:schemeClr val="tx1"/>
                </a:solidFill>
                <a:latin typeface="Arial" panose="020B0604020202020204" pitchFamily="34" charset="0"/>
                <a:hlinkClick r:id="rId9" tooltip="Slobodný softvér"/>
              </a:rPr>
              <a:t>slobodného softvéru</a:t>
            </a:r>
            <a:r>
              <a:rPr lang="sk-SK" altLang="sk-SK" sz="2000">
                <a:solidFill>
                  <a:schemeClr val="tx1"/>
                </a:solidFill>
                <a:latin typeface="Arial" panose="020B0604020202020204" pitchFamily="34" charset="0"/>
              </a:rPr>
              <a:t>a vývojového modelu </a:t>
            </a:r>
            <a:r>
              <a:rPr lang="sk-SK" altLang="sk-SK" sz="2000">
                <a:solidFill>
                  <a:schemeClr val="tx1"/>
                </a:solidFill>
                <a:latin typeface="Arial" panose="020B0604020202020204" pitchFamily="34" charset="0"/>
                <a:hlinkClick r:id="rId10" tooltip="Open source"/>
              </a:rPr>
              <a:t>open source</a:t>
            </a:r>
            <a:r>
              <a:rPr lang="sk-SK" altLang="sk-SK" sz="2000">
                <a:solidFill>
                  <a:schemeClr val="tx1"/>
                </a:solidFill>
                <a:latin typeface="Arial" panose="020B0604020202020204" pitchFamily="34" charset="0"/>
              </a:rPr>
              <a:t>. Hoci bol spočiatku používaný a vyvíjaný nadšenými jednotlivcami, odvtedy získal podporu niektorých veľkých spoločností ako </a:t>
            </a:r>
            <a:r>
              <a:rPr lang="sk-SK" altLang="sk-SK" sz="2000">
                <a:solidFill>
                  <a:schemeClr val="tx1"/>
                </a:solidFill>
                <a:latin typeface="Arial" panose="020B0604020202020204" pitchFamily="34" charset="0"/>
                <a:hlinkClick r:id="rId11" tooltip="IBM"/>
              </a:rPr>
              <a:t>IBM</a:t>
            </a:r>
            <a:r>
              <a:rPr lang="sk-SK" altLang="sk-SK" sz="2000">
                <a:solidFill>
                  <a:schemeClr val="tx1"/>
                </a:solidFill>
                <a:latin typeface="Arial" panose="020B0604020202020204" pitchFamily="34" charset="0"/>
              </a:rPr>
              <a:t>, </a:t>
            </a:r>
            <a:r>
              <a:rPr lang="sk-SK" altLang="sk-SK" sz="2000">
                <a:solidFill>
                  <a:schemeClr val="tx1"/>
                </a:solidFill>
                <a:latin typeface="Arial" panose="020B0604020202020204" pitchFamily="34" charset="0"/>
                <a:hlinkClick r:id="rId12" tooltip="Novell"/>
              </a:rPr>
              <a:t>Novell</a:t>
            </a:r>
            <a:r>
              <a:rPr lang="sk-SK" altLang="sk-SK" sz="2000">
                <a:solidFill>
                  <a:schemeClr val="tx1"/>
                </a:solidFill>
                <a:latin typeface="Arial" panose="020B0604020202020204" pitchFamily="34" charset="0"/>
              </a:rPr>
              <a:t> a </a:t>
            </a:r>
            <a:r>
              <a:rPr lang="sk-SK" altLang="sk-SK" sz="2000">
                <a:solidFill>
                  <a:schemeClr val="tx1"/>
                </a:solidFill>
                <a:latin typeface="Arial" panose="020B0604020202020204" pitchFamily="34" charset="0"/>
                <a:hlinkClick r:id="rId13" tooltip="Hewlett-Packard"/>
              </a:rPr>
              <a:t>Hewlett-Packard</a:t>
            </a:r>
            <a:r>
              <a:rPr lang="sk-SK" altLang="sk-SK" sz="2000">
                <a:solidFill>
                  <a:schemeClr val="tx1"/>
                </a:solidFill>
                <a:latin typeface="Arial" panose="020B0604020202020204" pitchFamily="34" charset="0"/>
              </a:rPr>
              <a:t> . Mnohí analytici tvrdia, že jeho úspech je založený na nezávislosti na dodávateľovi, nízkych implementačných nákladoch, vysokej bezpečnosti a spoľahlivosti.</a:t>
            </a:r>
          </a:p>
        </p:txBody>
      </p:sp>
      <p:pic>
        <p:nvPicPr>
          <p:cNvPr id="20485" name="Picture 4" descr="http://www.priorityoneit.co.uk/wordpress/wp-content/uploads/2013/07/LinuxVersion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3213100"/>
            <a:ext cx="3001963"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44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dĺžnik 1"/>
          <p:cNvSpPr>
            <a:spLocks noChangeArrowheads="1"/>
          </p:cNvSpPr>
          <p:nvPr/>
        </p:nvSpPr>
        <p:spPr bwMode="auto">
          <a:xfrm>
            <a:off x="323850" y="188913"/>
            <a:ext cx="8820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b="1">
                <a:solidFill>
                  <a:schemeClr val="tx1"/>
                </a:solidFill>
                <a:latin typeface="Arial" panose="020B0604020202020204" pitchFamily="34" charset="0"/>
              </a:rPr>
              <a:t>Microsoft Windows</a:t>
            </a:r>
            <a:r>
              <a:rPr lang="sk-SK" altLang="sk-SK" sz="1800">
                <a:solidFill>
                  <a:schemeClr val="tx1"/>
                </a:solidFill>
                <a:latin typeface="Arial" panose="020B0604020202020204" pitchFamily="34" charset="0"/>
              </a:rPr>
              <a:t> je názov pre sériu niekoľkých rodín </a:t>
            </a:r>
            <a:r>
              <a:rPr lang="sk-SK" altLang="sk-SK" sz="1800">
                <a:solidFill>
                  <a:schemeClr val="tx1"/>
                </a:solidFill>
                <a:latin typeface="Arial" panose="020B0604020202020204" pitchFamily="34" charset="0"/>
                <a:hlinkClick r:id="rId2" tooltip="Operačný systém"/>
              </a:rPr>
              <a:t>operačných systémov</a:t>
            </a:r>
            <a:r>
              <a:rPr lang="sk-SK" altLang="sk-SK" sz="1800">
                <a:solidFill>
                  <a:schemeClr val="tx1"/>
                </a:solidFill>
                <a:latin typeface="Arial" panose="020B0604020202020204" pitchFamily="34" charset="0"/>
              </a:rPr>
              <a:t> od spoločnosti </a:t>
            </a:r>
            <a:r>
              <a:rPr lang="sk-SK" altLang="sk-SK" sz="1800">
                <a:solidFill>
                  <a:schemeClr val="tx1"/>
                </a:solidFill>
                <a:latin typeface="Arial" panose="020B0604020202020204" pitchFamily="34" charset="0"/>
                <a:hlinkClick r:id="rId3" tooltip="Microsoft"/>
              </a:rPr>
              <a:t>Microsoft</a:t>
            </a:r>
            <a:r>
              <a:rPr lang="sk-SK" altLang="sk-SK" sz="1800">
                <a:solidFill>
                  <a:schemeClr val="tx1"/>
                </a:solidFill>
                <a:latin typeface="Arial" panose="020B0604020202020204" pitchFamily="34" charset="0"/>
              </a:rPr>
              <a:t>. Microsoft prvýkrát uviedol pod názvom Windows operačné prostredie v novembri 1985 ako nadstavbu pre operačný systém </a:t>
            </a:r>
            <a:r>
              <a:rPr lang="sk-SK" altLang="sk-SK" sz="1800">
                <a:solidFill>
                  <a:schemeClr val="tx1"/>
                </a:solidFill>
                <a:latin typeface="Arial" panose="020B0604020202020204" pitchFamily="34" charset="0"/>
                <a:hlinkClick r:id="rId4" tooltip="MS-DOS"/>
              </a:rPr>
              <a:t>MS-DOS</a:t>
            </a:r>
            <a:r>
              <a:rPr lang="sk-SK" altLang="sk-SK" sz="1800">
                <a:solidFill>
                  <a:schemeClr val="tx1"/>
                </a:solidFill>
                <a:latin typeface="Arial" panose="020B0604020202020204" pitchFamily="34" charset="0"/>
              </a:rPr>
              <a:t> v snahe odpovedať na narastajúcu popularitu </a:t>
            </a:r>
            <a:r>
              <a:rPr lang="sk-SK" altLang="sk-SK" sz="1800">
                <a:solidFill>
                  <a:schemeClr val="tx1"/>
                </a:solidFill>
                <a:latin typeface="Arial" panose="020B0604020202020204" pitchFamily="34" charset="0"/>
                <a:hlinkClick r:id="rId5" tooltip="Grafické používateľské rozhranie"/>
              </a:rPr>
              <a:t>grafických používateľských rozhraní</a:t>
            </a:r>
            <a:r>
              <a:rPr lang="sk-SK" altLang="sk-SK" sz="1800">
                <a:solidFill>
                  <a:schemeClr val="tx1"/>
                </a:solidFill>
                <a:latin typeface="Arial" panose="020B0604020202020204" pitchFamily="34" charset="0"/>
              </a:rPr>
              <a:t>. Microsoft Windows časom získal dominantné postavenie na celosvetovom trhu </a:t>
            </a:r>
            <a:r>
              <a:rPr lang="sk-SK" altLang="sk-SK" sz="1800">
                <a:solidFill>
                  <a:schemeClr val="tx1"/>
                </a:solidFill>
                <a:latin typeface="Arial" panose="020B0604020202020204" pitchFamily="34" charset="0"/>
                <a:hlinkClick r:id="rId6" tooltip="Osobný počítač"/>
              </a:rPr>
              <a:t>osobných počítačov</a:t>
            </a:r>
            <a:r>
              <a:rPr lang="sk-SK" altLang="sk-SK" sz="1800">
                <a:solidFill>
                  <a:schemeClr val="tx1"/>
                </a:solidFill>
                <a:latin typeface="Arial" panose="020B0604020202020204" pitchFamily="34" charset="0"/>
              </a:rPr>
              <a:t>. </a:t>
            </a:r>
          </a:p>
        </p:txBody>
      </p:sp>
      <p:sp>
        <p:nvSpPr>
          <p:cNvPr id="21507" name="Obdĺžnik 2"/>
          <p:cNvSpPr>
            <a:spLocks noChangeArrowheads="1"/>
          </p:cNvSpPr>
          <p:nvPr/>
        </p:nvSpPr>
        <p:spPr bwMode="auto">
          <a:xfrm>
            <a:off x="250825" y="5157788"/>
            <a:ext cx="8497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V súčasnosti je jeho podiel okolo 90 % s klesajúcou tendenciou, kvôli stúpajúcej popularite alternatívnych operačných systémov, ako napr. </a:t>
            </a:r>
            <a:r>
              <a:rPr lang="sk-SK" altLang="sk-SK" sz="1800">
                <a:solidFill>
                  <a:schemeClr val="tx1"/>
                </a:solidFill>
                <a:latin typeface="Arial" panose="020B0604020202020204" pitchFamily="34" charset="0"/>
                <a:hlinkClick r:id="rId7" tooltip="Linux"/>
              </a:rPr>
              <a:t>Linux</a:t>
            </a:r>
            <a:r>
              <a:rPr lang="sk-SK" altLang="sk-SK" sz="1800">
                <a:solidFill>
                  <a:schemeClr val="tx1"/>
                </a:solidFill>
                <a:latin typeface="Arial" panose="020B0604020202020204" pitchFamily="34" charset="0"/>
              </a:rPr>
              <a:t> či </a:t>
            </a:r>
            <a:r>
              <a:rPr lang="sk-SK" altLang="sk-SK" sz="1800">
                <a:solidFill>
                  <a:schemeClr val="tx1"/>
                </a:solidFill>
                <a:latin typeface="Arial" panose="020B0604020202020204" pitchFamily="34" charset="0"/>
                <a:hlinkClick r:id="rId8" tooltip="Mac OS X"/>
              </a:rPr>
              <a:t>Mac OS X</a:t>
            </a:r>
            <a:r>
              <a:rPr lang="sk-SK" altLang="sk-SK" sz="1800">
                <a:solidFill>
                  <a:schemeClr val="tx1"/>
                </a:solidFill>
                <a:latin typeface="Arial" panose="020B0604020202020204" pitchFamily="34" charset="0"/>
              </a:rPr>
              <a:t>. Aktuálna klientská verzia operačného systému Windows je </a:t>
            </a:r>
            <a:r>
              <a:rPr lang="sk-SK" altLang="sk-SK" sz="1800" u="sng">
                <a:solidFill>
                  <a:srgbClr val="CC3300"/>
                </a:solidFill>
                <a:latin typeface="Arial" panose="020B0604020202020204" pitchFamily="34" charset="0"/>
              </a:rPr>
              <a:t>Windows 10</a:t>
            </a:r>
            <a:r>
              <a:rPr lang="sk-SK" altLang="sk-SK" sz="1800">
                <a:solidFill>
                  <a:schemeClr val="tx1"/>
                </a:solidFill>
                <a:latin typeface="Arial" panose="020B0604020202020204" pitchFamily="34" charset="0"/>
              </a:rPr>
              <a:t>.</a:t>
            </a:r>
          </a:p>
        </p:txBody>
      </p:sp>
      <p:pic>
        <p:nvPicPr>
          <p:cNvPr id="21508" name="Picture 2" descr="http://www.fond-ecran.net/fonds/windows_0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989138"/>
            <a:ext cx="2303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www.guidebookgallery.org/pics/gui/startupshutdown/splash/win98-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0338" y="1989138"/>
            <a:ext cx="20875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http://www.antivir.sk/wp-content/uploads/2014/06/windowsxp-300x24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363" y="1989138"/>
            <a:ext cx="1704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http://oskole.sk/userfiles/image/Zofia/J%C3%BAn/Informatika/Opera%C4%8Dn%C3%BD%20syst%C3%A9m1_html_m5d637b5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5463" y="1989138"/>
            <a:ext cx="18113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http://www.oskole.sk/userfiles/image/Zofia/J%C3%BAn/Informatika/Opera%C4%8Dn%C3%BD%20syst%C3%A9m1_html_m131d610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3429000"/>
            <a:ext cx="15827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http://blogs.protegerse.com/laboratorio/wp-content/win2003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538" y="3573463"/>
            <a:ext cx="15827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4" descr="https://i4.alza.cz/Foto/f8/WZ/WZ061x.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2413" y="3509963"/>
            <a:ext cx="14509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6" descr="http://hnonline.sk/sites/default/files/attachments/images/740/37188740-poutaci_windows_8_imbaphonecom.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8638" y="3492500"/>
            <a:ext cx="13398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AutoShape 13" descr="Výsledok vyhľadávania obrázkov pre dopyt windows 1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sp>
        <p:nvSpPr>
          <p:cNvPr id="21517" name="AutoShape 15" descr="Výsledok vyhľadávania obrázkov pre dopyt windows 10"/>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pic>
        <p:nvPicPr>
          <p:cNvPr id="21518"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4388" y="3492500"/>
            <a:ext cx="1522412"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14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t>Porovnanie OS</a:t>
            </a:r>
            <a:endParaRPr lang="sk-SK" dirty="0"/>
          </a:p>
        </p:txBody>
      </p:sp>
      <p:graphicFrame>
        <p:nvGraphicFramePr>
          <p:cNvPr id="5" name="Zástupný symbol obsahu 4"/>
          <p:cNvGraphicFramePr>
            <a:graphicFrameLocks noGrp="1"/>
          </p:cNvGraphicFramePr>
          <p:nvPr>
            <p:ph idx="1"/>
          </p:nvPr>
        </p:nvGraphicFramePr>
        <p:xfrm>
          <a:off x="304800" y="1554163"/>
          <a:ext cx="8686800" cy="2225676"/>
        </p:xfrm>
        <a:graphic>
          <a:graphicData uri="http://schemas.openxmlformats.org/drawingml/2006/table">
            <a:tbl>
              <a:tblPr firstRow="1" bandRow="1">
                <a:tableStyleId>{5C22544A-7EE6-4342-B048-85BDC9FD1C3A}</a:tableStyleId>
              </a:tblPr>
              <a:tblGrid>
                <a:gridCol w="4343400"/>
                <a:gridCol w="4343400"/>
              </a:tblGrid>
              <a:tr h="370946">
                <a:tc>
                  <a:txBody>
                    <a:bodyPr/>
                    <a:lstStyle/>
                    <a:p>
                      <a:pPr algn="ctr"/>
                      <a:r>
                        <a:rPr lang="sk-SK" sz="1800" dirty="0" smtClean="0"/>
                        <a:t>MS WINDOWS</a:t>
                      </a:r>
                      <a:endParaRPr lang="sk-SK" sz="1800" dirty="0"/>
                    </a:p>
                  </a:txBody>
                  <a:tcPr marT="45733" marB="45733"/>
                </a:tc>
                <a:tc>
                  <a:txBody>
                    <a:bodyPr/>
                    <a:lstStyle/>
                    <a:p>
                      <a:pPr algn="ctr"/>
                      <a:r>
                        <a:rPr lang="sk-SK" sz="1800" dirty="0" smtClean="0"/>
                        <a:t>LINUX</a:t>
                      </a:r>
                      <a:endParaRPr lang="sk-SK" sz="1800" dirty="0"/>
                    </a:p>
                  </a:txBody>
                  <a:tcPr marT="45733" marB="45733"/>
                </a:tc>
              </a:tr>
              <a:tr h="370946">
                <a:tc>
                  <a:txBody>
                    <a:bodyPr/>
                    <a:lstStyle/>
                    <a:p>
                      <a:r>
                        <a:rPr lang="sk-SK" sz="1800" dirty="0" err="1" smtClean="0"/>
                        <a:t>shareware</a:t>
                      </a:r>
                      <a:r>
                        <a:rPr lang="sk-SK" sz="1800" dirty="0" smtClean="0"/>
                        <a:t> (platený)</a:t>
                      </a:r>
                      <a:endParaRPr lang="sk-SK" sz="1800" dirty="0"/>
                    </a:p>
                  </a:txBody>
                  <a:tcPr marT="45733" marB="45733"/>
                </a:tc>
                <a:tc>
                  <a:txBody>
                    <a:bodyPr/>
                    <a:lstStyle/>
                    <a:p>
                      <a:r>
                        <a:rPr lang="sk-SK" sz="1800" dirty="0" smtClean="0"/>
                        <a:t>freeware (voľný)</a:t>
                      </a:r>
                      <a:endParaRPr lang="sk-SK" sz="1800" dirty="0"/>
                    </a:p>
                  </a:txBody>
                  <a:tcPr marT="45733" marB="45733"/>
                </a:tc>
              </a:tr>
              <a:tr h="370946">
                <a:tc>
                  <a:txBody>
                    <a:bodyPr/>
                    <a:lstStyle/>
                    <a:p>
                      <a:r>
                        <a:rPr lang="sk-SK" sz="1800" dirty="0" smtClean="0"/>
                        <a:t>širšia hardvérová </a:t>
                      </a:r>
                      <a:r>
                        <a:rPr lang="sk-SK" sz="1800" dirty="0" err="1" smtClean="0"/>
                        <a:t>kompabilita</a:t>
                      </a:r>
                      <a:endParaRPr lang="sk-SK" sz="1800" dirty="0"/>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dirty="0" smtClean="0"/>
                        <a:t>malá hardvérová </a:t>
                      </a:r>
                      <a:r>
                        <a:rPr lang="sk-SK" sz="1800" dirty="0" err="1" smtClean="0"/>
                        <a:t>kompabilita</a:t>
                      </a:r>
                      <a:endParaRPr lang="sk-SK" sz="1800" dirty="0" smtClean="0"/>
                    </a:p>
                  </a:txBody>
                  <a:tcPr marT="45733" marB="45733"/>
                </a:tc>
              </a:tr>
              <a:tr h="370946">
                <a:tc>
                  <a:txBody>
                    <a:bodyPr/>
                    <a:lstStyle/>
                    <a:p>
                      <a:r>
                        <a:rPr lang="sk-SK" sz="1800" dirty="0" smtClean="0"/>
                        <a:t>jednoduchá inštalácia</a:t>
                      </a:r>
                      <a:endParaRPr lang="sk-SK" sz="1800" dirty="0"/>
                    </a:p>
                  </a:txBody>
                  <a:tcPr marT="45733" marB="45733"/>
                </a:tc>
                <a:tc>
                  <a:txBody>
                    <a:bodyPr/>
                    <a:lstStyle/>
                    <a:p>
                      <a:r>
                        <a:rPr lang="sk-SK" sz="1800" dirty="0" smtClean="0"/>
                        <a:t>zložitejšia inštalácia</a:t>
                      </a:r>
                      <a:endParaRPr lang="sk-SK" sz="1800" dirty="0"/>
                    </a:p>
                  </a:txBody>
                  <a:tcPr marT="45733" marB="45733"/>
                </a:tc>
              </a:tr>
              <a:tr h="370946">
                <a:tc>
                  <a:txBody>
                    <a:bodyPr/>
                    <a:lstStyle/>
                    <a:p>
                      <a:r>
                        <a:rPr lang="sk-SK" sz="1800" dirty="0" smtClean="0"/>
                        <a:t>softvér je potrebné si dokúpiť</a:t>
                      </a:r>
                      <a:endParaRPr lang="sk-SK" sz="1800" dirty="0"/>
                    </a:p>
                  </a:txBody>
                  <a:tcPr marT="45733" marB="45733"/>
                </a:tc>
                <a:tc>
                  <a:txBody>
                    <a:bodyPr/>
                    <a:lstStyle/>
                    <a:p>
                      <a:r>
                        <a:rPr lang="sk-SK" sz="1800" dirty="0" smtClean="0"/>
                        <a:t>súčasťou je veľké množstvo </a:t>
                      </a:r>
                      <a:r>
                        <a:rPr lang="sk-SK" sz="1800" dirty="0" err="1" smtClean="0"/>
                        <a:t>free</a:t>
                      </a:r>
                      <a:r>
                        <a:rPr lang="sk-SK" sz="1800" dirty="0" smtClean="0"/>
                        <a:t> softvéru</a:t>
                      </a:r>
                      <a:endParaRPr lang="sk-SK" sz="1800" dirty="0"/>
                    </a:p>
                  </a:txBody>
                  <a:tcPr marT="45733" marB="45733"/>
                </a:tc>
              </a:tr>
              <a:tr h="370946">
                <a:tc>
                  <a:txBody>
                    <a:bodyPr/>
                    <a:lstStyle/>
                    <a:p>
                      <a:r>
                        <a:rPr lang="sk-SK" sz="1800" dirty="0" smtClean="0"/>
                        <a:t>nižšia bezpečnosť</a:t>
                      </a:r>
                      <a:endParaRPr lang="sk-SK" sz="1800" dirty="0"/>
                    </a:p>
                  </a:txBody>
                  <a:tcPr marT="45733" marB="45733"/>
                </a:tc>
                <a:tc>
                  <a:txBody>
                    <a:bodyPr/>
                    <a:lstStyle/>
                    <a:p>
                      <a:r>
                        <a:rPr lang="sk-SK" sz="1800" dirty="0" smtClean="0"/>
                        <a:t>vysoká bezpečnosť</a:t>
                      </a:r>
                      <a:endParaRPr lang="sk-SK" sz="1800" dirty="0"/>
                    </a:p>
                  </a:txBody>
                  <a:tcPr marT="45733" marB="45733"/>
                </a:tc>
              </a:tr>
            </a:tbl>
          </a:graphicData>
        </a:graphic>
      </p:graphicFrame>
    </p:spTree>
    <p:extLst>
      <p:ext uri="{BB962C8B-B14F-4D97-AF65-F5344CB8AC3E}">
        <p14:creationId xmlns:p14="http://schemas.microsoft.com/office/powerpoint/2010/main" val="268128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dĺžnik 1"/>
          <p:cNvSpPr>
            <a:spLocks noChangeArrowheads="1"/>
          </p:cNvSpPr>
          <p:nvPr/>
        </p:nvSpPr>
        <p:spPr bwMode="auto">
          <a:xfrm>
            <a:off x="2843213" y="1125538"/>
            <a:ext cx="511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Android je operačný systém pre mobilné telefóny ako aj pre smartphóny a tablety. Je vytvorený firmou Open Handset Alliance vedenú spoločnosťou Google.</a:t>
            </a:r>
          </a:p>
        </p:txBody>
      </p:sp>
      <p:sp>
        <p:nvSpPr>
          <p:cNvPr id="23555" name="Obdĺžnik 2"/>
          <p:cNvSpPr>
            <a:spLocks noChangeArrowheads="1"/>
          </p:cNvSpPr>
          <p:nvPr/>
        </p:nvSpPr>
        <p:spPr bwMode="auto">
          <a:xfrm>
            <a:off x="1547813" y="333375"/>
            <a:ext cx="627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2000" b="1">
                <a:solidFill>
                  <a:schemeClr val="tx1"/>
                </a:solidFill>
                <a:latin typeface="Arial" panose="020B0604020202020204" pitchFamily="34" charset="0"/>
              </a:rPr>
              <a:t>OPERAČNÉ SYSTÉMY NA INÝCH PLATFORMÁCH</a:t>
            </a:r>
          </a:p>
        </p:txBody>
      </p:sp>
      <p:sp>
        <p:nvSpPr>
          <p:cNvPr id="23556" name="Obdĺžnik 6"/>
          <p:cNvSpPr>
            <a:spLocks noChangeArrowheads="1"/>
          </p:cNvSpPr>
          <p:nvPr/>
        </p:nvSpPr>
        <p:spPr bwMode="auto">
          <a:xfrm>
            <a:off x="323850" y="2997200"/>
            <a:ext cx="5976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PALM OS - Používaný v </a:t>
            </a:r>
            <a:r>
              <a:rPr lang="sk-SK" altLang="sk-SK" sz="1800" u="sng">
                <a:solidFill>
                  <a:schemeClr val="tx1"/>
                </a:solidFill>
                <a:latin typeface="Arial" panose="020B0604020202020204" pitchFamily="34" charset="0"/>
                <a:hlinkClick r:id="rId2" tooltip="Handheld (stránka neexistuje)"/>
              </a:rPr>
              <a:t>handheldoch</a:t>
            </a:r>
            <a:r>
              <a:rPr lang="sk-SK" altLang="sk-SK" sz="1800">
                <a:solidFill>
                  <a:schemeClr val="tx1"/>
                </a:solidFill>
                <a:latin typeface="Arial" panose="020B0604020202020204" pitchFamily="34" charset="0"/>
              </a:rPr>
              <a:t> typu </a:t>
            </a:r>
            <a:r>
              <a:rPr lang="sk-SK" altLang="sk-SK" sz="1800">
                <a:solidFill>
                  <a:schemeClr val="tx1"/>
                </a:solidFill>
                <a:latin typeface="Arial" panose="020B0604020202020204" pitchFamily="34" charset="0"/>
                <a:hlinkClick r:id="rId3" tooltip="Palm"/>
              </a:rPr>
              <a:t>Palm</a:t>
            </a:r>
            <a:r>
              <a:rPr lang="sk-SK" altLang="sk-SK" sz="1800">
                <a:solidFill>
                  <a:schemeClr val="tx1"/>
                </a:solidFill>
                <a:latin typeface="Arial" panose="020B0604020202020204" pitchFamily="34" charset="0"/>
              </a:rPr>
              <a:t>. Single-task. Verzie 1 až 3 boli určené pre pôvodne používaný procesor </a:t>
            </a:r>
            <a:r>
              <a:rPr lang="sk-SK" altLang="sk-SK" sz="1800">
                <a:solidFill>
                  <a:schemeClr val="tx1"/>
                </a:solidFill>
                <a:latin typeface="Arial" panose="020B0604020202020204" pitchFamily="34" charset="0"/>
                <a:hlinkClick r:id="rId4" tooltip="Motorola"/>
              </a:rPr>
              <a:t>Motorola</a:t>
            </a:r>
            <a:r>
              <a:rPr lang="sk-SK" altLang="sk-SK" sz="1800">
                <a:solidFill>
                  <a:schemeClr val="tx1"/>
                </a:solidFill>
                <a:latin typeface="Arial" panose="020B0604020202020204" pitchFamily="34" charset="0"/>
              </a:rPr>
              <a:t> Dragonball (68034), aktuálna verzia 5 („Garnet“) je určená pre procesor </a:t>
            </a:r>
            <a:r>
              <a:rPr lang="sk-SK" altLang="sk-SK" sz="1800">
                <a:solidFill>
                  <a:schemeClr val="tx1"/>
                </a:solidFill>
                <a:latin typeface="Arial" panose="020B0604020202020204" pitchFamily="34" charset="0"/>
                <a:hlinkClick r:id="rId5" tooltip="ARM (stránka neexistuje)"/>
              </a:rPr>
              <a:t>ARM</a:t>
            </a:r>
            <a:r>
              <a:rPr lang="sk-SK" altLang="sk-SK" sz="1800">
                <a:solidFill>
                  <a:schemeClr val="tx1"/>
                </a:solidFill>
                <a:latin typeface="Arial" panose="020B0604020202020204" pitchFamily="34" charset="0"/>
              </a:rPr>
              <a:t>.</a:t>
            </a:r>
          </a:p>
        </p:txBody>
      </p:sp>
      <p:sp>
        <p:nvSpPr>
          <p:cNvPr id="23557" name="Obdĺžnik 7"/>
          <p:cNvSpPr>
            <a:spLocks noChangeArrowheads="1"/>
          </p:cNvSpPr>
          <p:nvPr/>
        </p:nvSpPr>
        <p:spPr bwMode="auto">
          <a:xfrm>
            <a:off x="2627313" y="4581525"/>
            <a:ext cx="64087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b="1">
                <a:solidFill>
                  <a:schemeClr val="tx1"/>
                </a:solidFill>
                <a:latin typeface="Arial" panose="020B0604020202020204" pitchFamily="34" charset="0"/>
              </a:rPr>
              <a:t>iOS</a:t>
            </a:r>
            <a:r>
              <a:rPr lang="sk-SK" altLang="sk-SK" sz="1800">
                <a:solidFill>
                  <a:schemeClr val="tx1"/>
                </a:solidFill>
                <a:latin typeface="Arial" panose="020B0604020202020204" pitchFamily="34" charset="0"/>
              </a:rPr>
              <a:t> (predtým </a:t>
            </a:r>
            <a:r>
              <a:rPr lang="sk-SK" altLang="sk-SK" sz="1800" b="1">
                <a:solidFill>
                  <a:schemeClr val="tx1"/>
                </a:solidFill>
                <a:latin typeface="Arial" panose="020B0604020202020204" pitchFamily="34" charset="0"/>
              </a:rPr>
              <a:t>iPhone OS</a:t>
            </a:r>
            <a:r>
              <a:rPr lang="sk-SK" altLang="sk-SK" sz="1800">
                <a:solidFill>
                  <a:schemeClr val="tx1"/>
                </a:solidFill>
                <a:latin typeface="Arial" panose="020B0604020202020204" pitchFamily="34" charset="0"/>
              </a:rPr>
              <a:t>) je označenie pre </a:t>
            </a:r>
            <a:r>
              <a:rPr lang="sk-SK" altLang="sk-SK" sz="1800">
                <a:solidFill>
                  <a:schemeClr val="tx1"/>
                </a:solidFill>
                <a:latin typeface="Arial" panose="020B0604020202020204" pitchFamily="34" charset="0"/>
                <a:hlinkClick r:id="rId6" tooltip="Operačný systém"/>
              </a:rPr>
              <a:t>operačný systém</a:t>
            </a:r>
            <a:r>
              <a:rPr lang="sk-SK" altLang="sk-SK" sz="1800">
                <a:solidFill>
                  <a:schemeClr val="tx1"/>
                </a:solidFill>
                <a:latin typeface="Arial" panose="020B0604020202020204" pitchFamily="34" charset="0"/>
              </a:rPr>
              <a:t> od firmy </a:t>
            </a:r>
            <a:r>
              <a:rPr lang="sk-SK" altLang="sk-SK" sz="1800">
                <a:solidFill>
                  <a:schemeClr val="tx1"/>
                </a:solidFill>
                <a:latin typeface="Arial" panose="020B0604020202020204" pitchFamily="34" charset="0"/>
                <a:hlinkClick r:id="rId7" tooltip="Apple Inc."/>
              </a:rPr>
              <a:t>Apple Inc.</a:t>
            </a:r>
            <a:r>
              <a:rPr lang="sk-SK" altLang="sk-SK" sz="1800">
                <a:solidFill>
                  <a:schemeClr val="tx1"/>
                </a:solidFill>
                <a:latin typeface="Arial" panose="020B0604020202020204" pitchFamily="34" charset="0"/>
              </a:rPr>
              <a:t>, ktorý je určený pre mobilné zariadenia tejto spoločnosti: mobilný telefón </a:t>
            </a:r>
            <a:r>
              <a:rPr lang="sk-SK" altLang="sk-SK" sz="1800">
                <a:solidFill>
                  <a:schemeClr val="tx1"/>
                </a:solidFill>
                <a:latin typeface="Arial" panose="020B0604020202020204" pitchFamily="34" charset="0"/>
                <a:hlinkClick r:id="rId8" tooltip="IPhone"/>
              </a:rPr>
              <a:t>iPhone</a:t>
            </a:r>
            <a:r>
              <a:rPr lang="sk-SK" altLang="sk-SK" sz="1800">
                <a:solidFill>
                  <a:schemeClr val="tx1"/>
                </a:solidFill>
                <a:latin typeface="Arial" panose="020B0604020202020204" pitchFamily="34" charset="0"/>
              </a:rPr>
              <a:t>, </a:t>
            </a:r>
            <a:r>
              <a:rPr lang="sk-SK" altLang="sk-SK" sz="1800">
                <a:solidFill>
                  <a:schemeClr val="tx1"/>
                </a:solidFill>
                <a:latin typeface="Arial" panose="020B0604020202020204" pitchFamily="34" charset="0"/>
                <a:hlinkClick r:id="rId9" tooltip="MP3 prehrávač"/>
              </a:rPr>
              <a:t>hudobný prehrávač</a:t>
            </a:r>
            <a:r>
              <a:rPr lang="sk-SK" altLang="sk-SK" sz="1800">
                <a:solidFill>
                  <a:schemeClr val="tx1"/>
                </a:solidFill>
                <a:latin typeface="Arial" panose="020B0604020202020204" pitchFamily="34" charset="0"/>
              </a:rPr>
              <a:t> </a:t>
            </a:r>
            <a:r>
              <a:rPr lang="sk-SK" altLang="sk-SK" sz="1800" u="sng">
                <a:solidFill>
                  <a:schemeClr val="tx1"/>
                </a:solidFill>
                <a:latin typeface="Arial" panose="020B0604020202020204" pitchFamily="34" charset="0"/>
                <a:hlinkClick r:id="rId10" tooltip="IPod Touch (stránka neexistuje)"/>
              </a:rPr>
              <a:t>iPod Touch</a:t>
            </a:r>
            <a:r>
              <a:rPr lang="sk-SK" altLang="sk-SK" sz="1800">
                <a:solidFill>
                  <a:schemeClr val="tx1"/>
                </a:solidFill>
                <a:latin typeface="Arial" panose="020B0604020202020204" pitchFamily="34" charset="0"/>
              </a:rPr>
              <a:t> a tablet </a:t>
            </a:r>
            <a:r>
              <a:rPr lang="sk-SK" altLang="sk-SK" sz="1800">
                <a:solidFill>
                  <a:schemeClr val="tx1"/>
                </a:solidFill>
                <a:latin typeface="Arial" panose="020B0604020202020204" pitchFamily="34" charset="0"/>
                <a:hlinkClick r:id="rId11" tooltip="IPad"/>
              </a:rPr>
              <a:t>iPad</a:t>
            </a:r>
            <a:r>
              <a:rPr lang="sk-SK" altLang="sk-SK" sz="1800">
                <a:solidFill>
                  <a:schemeClr val="tx1"/>
                </a:solidFill>
                <a:latin typeface="Arial" panose="020B0604020202020204" pitchFamily="34" charset="0"/>
              </a:rPr>
              <a:t>. V dobe, kedy ešte nebol uverejnený oficiálny názov, sa tento systém často označoval ako </a:t>
            </a:r>
            <a:r>
              <a:rPr lang="sk-SK" altLang="sk-SK" sz="1800">
                <a:solidFill>
                  <a:schemeClr val="tx1"/>
                </a:solidFill>
                <a:latin typeface="Arial" panose="020B0604020202020204" pitchFamily="34" charset="0"/>
                <a:hlinkClick r:id="rId12" tooltip="OS X"/>
              </a:rPr>
              <a:t>OS X</a:t>
            </a:r>
            <a:r>
              <a:rPr lang="sk-SK" altLang="sk-SK" sz="1800">
                <a:solidFill>
                  <a:schemeClr val="tx1"/>
                </a:solidFill>
                <a:latin typeface="Arial" panose="020B0604020202020204" pitchFamily="34" charset="0"/>
              </a:rPr>
              <a:t>, do uvedenia verzie 4 sa potom oficiálne nazýval iPhone OS.</a:t>
            </a:r>
          </a:p>
        </p:txBody>
      </p:sp>
      <p:pic>
        <p:nvPicPr>
          <p:cNvPr id="23558" name="Picture 2" descr="http://icons.iconarchive.com/icons/martz90/circle/512/android-ic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750" y="836613"/>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4" descr="data:image/jpeg;base64,/9j/4AAQSkZJRgABAQAAAQABAAD/2wCEAAkGBxQQEhUUEBQWFBUVFRUVFRQXGBUVFRQXFxQYGBgUFxYYHCggGBwlHhUUITEhJSkrLi4uFx8zODMsNyguLisBCgoKDg0OFxAQGCwgHBwsLCwrLCssLCwuLCwsLDgsKywsKywsLCwsKy4sLCwsLCssLCw3LCwsLCssKys3Kys3K//AABEIAMgAyAMBIgACEQEDEQH/xAAcAAABBQEBAQAAAAAAAAAAAAAABAUGBwgDAQL/xABOEAACAQICBQUKCwQIBgMAAAABAgMABAURBgcSITETQVFhgSIyNVJxcnORsbIIFCMzNEJidIKhwVOSs8IVJCVDVJPD0URjg4Si8BfS0//EABgBAQADAQAAAAAAAAAAAAAAAAABAgME/8QAHxEBAQEBAAIDAQEBAAAAAAAAAAECEQMSISIxExQE/9oADAMBAAIRAxEAPwC8aKKKAooooCiiuF3dpEjSSsqIozZmICgdJJoO9J729jgQvM6xoOLOwVfWar3F9Yck52MLjBXnupQQnlii3F/KSB0Z0zQ6LyXMglu2e4k5nl7oL1IneoPIKCT4hrOgG6zikuz4yjk4er5R+I61BpiudLsTn7zkLZehVaZ8vPcqM/w0/wBlot0inWLR0DmoK6mhvJvnry5bPxZOS7Pkgu6ksmjIf5wySefJI59bMatcYEK8bBOqgqM6HQfsU8uzX0ujwT5syR9aSSIf/FhVpyYN1UilwnqoIBE15D81eXK5eNJyo8nyoanO103xKHv+QuR0MrQvl56lhn+Gn2fC+qm64wzqoHTDdaNucheRSWp8ZvlIeG/5ROA84CptY3sc6B4XWRDwZGDL6xVRXGHU0R2DW8hltXe3kPFojsh+p071x5Rz0F+UVWOB6yni7jE0GyMv61EDs/8AVi3lPKCR05VY9pdpKivEyujDNWUgqR0gig70UUUBRRRQFFFFAUUUUBRRUV030uFgFjiUS3MoPJRZ5BQOMshHBBn28BQK9K9K4cPQcpnJK+fJQJlykhHl71eGbHcKrxrK5xWRZL0ghTnHbrnyMXXkfnH+0ewClGjmj8k0jTXDGWaQgvI3P0Ko+qg5gKszDcOWEZAb6BmwjRhUGbVIIbVU4CvuaUICzEKoGZYnIADnJPCq1xnWi00vxbBIDeTfWl3iGPrz+t5SQPLwoLKllVAWYhVHEkgAeUnhUOxrWlhtqdkz8s/DYhBkJPRmN351F5dAbi7Ilx27eY8RawnYiTyt/sM93GlYhjsl2bKGO3+0ijlD5ZGzatMeLW/xTW5HZ9ZN3INq2wmbY/aXMi2w8uTDf2Gmu61mXqHuv6NTq5aSVh+5UZx4lyTIS56WJY+s1C79d5rS+Dn7Wf8AVZEmuOeMb5LNz0CO6HZnllXNNezD5y0ik6eTkkjPqeM+2qguqRVhqcbS9aGw7XDh0+6VZbc9LKHT95Dn6wKlVld292M7WaOYdCMCR5V4isn519wTtGwZGKsDmGUlWB6QRvFQlqW6sKaLmyqstHdbF1Bkt0BdJuGbHZlA6nA39oq0cD0htcRXatnzYDNo27mRfKvR1jdQMd1Z0hwu6nw5zJZEAMc5Lds+Rl68h3j8e6HaDUturama7taCw9EtLIcRQmPNJUy5WBsuUjJ4H7Snfkw3GpBVBzQPHIssDmKaPPYkG/LPirD6yHnU+2rQ0G0xXEFaORRFcxAcrFnmCDuEsZPfIcuzgaCWUUCigKKKKAoorjeXKxI0kjBURSzMeAUDMmgZdMtJUw+DbyDyudiCLPIySZcOpRxJ5hVe6PYS80jTTtyk0pDSSdJ5lUfVQcAKSC8fErk3UoKgjZgjP91FnmMx47bi3YOarL0Zw4IMyKB0wuxESjdvrhpJpBBh8JmunCIOA4s58VBzmvdI8dhsLd7i4bZRB2seZFHOTVOQhsSlTEcXUFCD8SscyV2SfnJPs7hzd31AVOc3V5EW8Lha3mkpWW8ZrLDs844F+cuBzMScsxu74jLoHPVnYHh9tZRCO1jWJBzLxJ6WPFj1mopFi5c7THf+QHQBzClf9J9ddH+exn/WHbFLnOofisvGll5iFRvEryunx49Z8st66Y8Xk41Db9t5qQYrc8ai91JWfkqMw23RpDSm5ak1cev105/BRRRVVhXa0uWicPGxR1OaspIIPURXGiguLQzWOtxlDfEJJwWbgjnoYfVPXwNTS6hrNQNWPq/052Nm2u2zTcI5T9ToRj4vDI81BNrqCma4jeN0mgbk5ojtRvxy6VYfWU8CKlF1HTTcx0FmaGaTJiMG2BsSodieLPMxvlw61PEHnFSCqFsMUfDrgXUQLADZnjHGWLich4y7yvaOer0tLpJUWSNgyOoZWHAgjMGg7UUUUBVZ61MXM0iWEfe5Ca6P2c/k4T5xBJ6ky56sS/u1gieWQ5JGrOx6lGZ9lUjg7PcO9xN85O5lYeKD3qDqVdkdmfPQSnRuxzIqxoFEab8gAMyTuA6zUb0ZteFMmuLHGjhSyhbZku9oO/NDbr85I2Xq6+6oIRpVpFHidwbqcbVhauY7WEnIXs/EsRzoO5LHxSB9Y01DHHncySttMx3ngB0ADmAGQAqK4riyzMoiBSGJeTgQ8VQHPab7bHNm6z1Z18Q3GVdPi5n5YeTtWHbYnSwYp11X8OIkUoGKV0+7HiXXGJ9dMt9iFMsuIk0gnus6rraeO17dbVNFzLX1NPSCaXOufe22MnHBdHbq/Li0habk9kvs5dztZ5Z5nnyPqp0/+NMU/wAFL60/+1P2pjTS2wp7j42WAmEIUqu1lsF89ro78VpcVztmH3XI5HiNx8tfNdrvv385vaa40BRRRQFe515RQWrq50oM6/FZzm6L8kx4uo+oesfmPJUsuUqhLW5aJ1dCVZSGUjmIq8cHxNby3SZd20O6HisO+FAluUqTapsZ5N3sH70AzW2/6ufykP4SQw6ny5qYLhaarm4e3ZLiHfJA4lUeNl30fkZdpe0UGhKKT2F4s8aSxnNJFV1PSGGY9tFBCdb1/lbR2wO+6k2W6eSj7uTd0HuV/FUdwaHeK91gXXLYps81tAijo2pmLP25IlLcETeKCd4FHktZr1i6UfHLu4lQ5iRuRjPiwRnLcfttv8g66vvSzFfiWGXMwOTCIqvN3T9yv5kVk0mgcsFw+e6k5K2jaV8i2yu85DiaXYnhFzaMi3MEkTSZ7AYd/kQCFy4neN3WKlXwf/Co+7y/y1oPH/i8Ufxm6ClbXamViMyhCkbS9eRI7atNWIuZWb7fQTE3XaWzlyyz37Ck/hZs6Yr+GW3cxzxvFIOKOCrDPgd/EddXnojrjgv7tbY27w8oSInLq20cicmUAbJOXSacNc2jaXmHyS7I5a2BljfLutkd/H5CPzANTPJVfSM5NcV0w+ynun5O2ieV+Oyilsh0nLvR1mmqFWdlVBmzEKo6STkBWucBwi3wWxyGSpFHtzSZb3ZVzZz08+Q8lLu0mGc7jVzioGZspMuO4ox9QbOojc27xsUkVkZdzKwKsp6CDvFaZ0T1vWmIXK2yxSxM+fJs+xkxAz2Tsk5HIflXLXhoxHc2L3OyBNbDbDgb2TPukbpGW8dBFUXZmrcdYcrcdBiK779/Ob20+Q6C4g8YkS0lZCu2GC55qRmCMuO6mO779/Ob2mth6GfQLT7vD7goMlYFo7dXzFbSB5ivfbI3LnwzY7hn5aU49oje2Khrq2kiUnLbIBTPo2lJA7av3SHWDYYFJ8VSF2bMySLEFAUyMWJYsRmxzJyqYYde2+K2YdQJIJ0IKsOIO5lYcxHDsoMi4Rgs92xS2heVgMyFGeyOljwHbS3FtEb20Xbnt5EUcWyDKPKVzy7avnG8XsdGbeG2CO5YEhUC7b7O5pZGOQBJOXDm3DdS7RrSOHFIDLbggBth0cDaU5Z5HI5EEc9BlypvqwxXk5mgY9zKNpep1H6j2CuWtPR5bG7+SGzHMvKKvMpzyZR1Z7+2onZXLQyJInfIwYeUHOgvS4Wmydady4kVXXg6hh5CM6brhaCb6n8Q2raS2J32smyvopM3j7B3a/hoqNat7vkcT2Pq3EDKfOhYMvbk7/nRQN083LXt5Jx2rqRf8rKLd+4alODDeKhWBPtqX8eSWT9+Rm/WpphLbxQNOva+KYZFGD89cDMdKohb2lKz+auP4QE52LFeb+sN2/JCqboLK+D94VHoJf5at7XbIVwe4y5zGOwyKDVQ/B+8Kj0Ev8tW5rx8Dz+dF/FWgz3q+b+07P7zF74rVmlQ/qV193m/htWUtX3hOz+8xe+K1dpT9Cuvu838NqDI+h/0+z+9W/8AGWtRa0TlhN7n+xb2iskxSFGDKSGUggjcQQcwQeY06pe3t8wh5W4uSxGzEXklzPmkn181Aq1fMVxOzy/xEQ9bAGtP6w/Bl56CT2VVWgGpy6ingubuRIeSdJBEByjkqc9liCAv51ausLwZeegk92gx9W46w5W46DEV337+c3tNbD0L+gWn3eL3BWPLvv385vaa2HoX9AtPu8XuCgzDrTkLYteE/tcvUoA9lXlqEbPCY+qWYD9/P9aorWf4VvPTN7BV6agvBKell96grP4Qk5OJqp4Lbx5drMTUi+DnBtw3vnw+7JUY+EF4V/7eL2vUu+DT81e+fB7slA0fCJt9hrLMcRcfkYv96p4Vd/wmeNh5Ln/QqkBQXPoJc8rYRZ8U2oz+E7vyIpdcpUe1PSbUFwniyI376kfyCpVeR0DTh8/I3lnIfq3Ma/5ucW/q7uikWLvsKH/ZyRSdqSq36V7QeaKfR4fRrU0w5+FQ/BU2FKfs5JYz5UkZf0qT2L0EP17Nn8S82f2x/wC9VRVua6Itq3tn8WR0/fQEe4fVVSGgsn4P3hUegl/lq3NePgefzov4q1UfwfvCo9BL/LVua8fA8/nRfxVoM9avvCdn95i98Vq7Sn6Fdfd5v4bVlHV94Ts/vMXvitXaU/Qrr7vN/DagxlGhYgKMySAAOJJ4AVrHV7oXDhNsBkpmZQZ5t2ZOWZUHmQdHbWbNX0YbErMMMx8YiPqYEfmK1Fp/MY8NvGXiIJPzXL9aCuLnW891iNva2IC27TpG0p3vKC4B2QdyKfX5KsbWH4MvPQSeysvaAeErP7zF74rUOsPwZeegk9lBj6tx1hytx0GIrvv385vaa2HoX9AtPu8XuCseXffv5ze01sPQv6Bafd4vcFBl/WaP7VvPTN7BV56g/BKell96qS1jpnil56dvYKu/UMP7KX003v1PPhHVX6/lzxX/ALeL2tUt+DYPk73z4PdkqM69kzxU+gi9rVKfg5Lkl758HuvU8+Oo78kXwlRm1h5Lr/RqlTHV3/COXN7DyXP+jVNmOpmfgulh6kI8/jg+zAfzkqbYjHUX1GQHK+bm/q69vypP6VMMTWq1ZBtKR/V5vMailGOx7YCePJFH+/Iq/rXlQFV7DyV5eR8Nm5kbslyl/n/KnSzevvWLa8jie1zXMCsOjahYq3bk6Gkdq9Bx1g2vLYfLlxTZkH4Tv/ImqPrROwJEZG711KnyMMjWfb61aGR4375GZT5QcqCfaiH2cUB/5Ev8tW1rol2sHuPLD/FWqe1JtliQ9DL/AC1eukGFrf2sts7bIkXINlnskb1bLnyIFBm3V/4Ts/vMXvitW6U/Qrr7vN/Daqc0B1TXNtfxz3TxcnC22uwxYuwz2d2Q2Rnkd9WdrKxhbTDbmRiM2jaNB4zSDZA/M+qgzTq58KWf3iP3q03rI8F3noH9lZY0RvxbXttM25Y542Y9ChxtH1Z1rzHMPF1bywk5CWN0z45bSkA9dBk7V6meJ2YH+IiPqbP9K0/rD8GXnoJPdqsNXWqS6tL6O4uzGEhJZQjbRdsiBuy3DfnVn6wvBl593k92gx9W4qw9W4qDE9wndP5ze01r7Qv6Bafd4vcFZJdO6bzm941rbQv6Bafd4vcFWs4rKzXrAXPE7307ewVdWoof2WPTTe/VO6eJ/aV56dvYKuXUeP7MHp5veq2p9YiX7VXOu9c8UPoIv5qk/wAHpclvfOg92SmDXNFtYm3oYf5qk2oSPZF550HuyVaz6dVl+5B8IZc3sfNufbBVQmOrl19x7Ull5tz7YaqS7TYVm6BVsT69V1ftxbepaxKYdNKRly1w2XmxqEH57dOeLGnnRnC/ieGWsJGTCJWbm7p+6b8zTDi71zt0dt4OVvbOPLPauo2PVyWcuf8A4UU76vrXlsU2ua2gZj50zBV7ckc0UEg1v4ftW0dyBvtZNpvRSdxJv5gO4b8FQa2ervv7NZo3ikGaSKyMOkMMj7aoW1ge3Z7ebfJA5iY+OB3sg6mXZPbQSC3kquNaeFcnMs6juZhk3U6j9Rl6qnlvJXuNYat5bvC27aGanxXHA/8AvSaCA6nDliI9DJ+lWxrCxOS3w+WWBikiNCVYc3yq7usEbsuuqo1WwtFiRRxssscqsDxBGWYqxNZ754XP5Yv4q0DDZ69ZFUCSzR3y3sspQE9OyUOXrqEabac3OLOpnyVEz2Ikz2FzG8nM9027iai1FB6Ks7RPXRdWUSwzRLcogCoSxSQKNwUtkc8vJVYUUFl6W65Lu9UJCq2qBlY7DF3YqQVBcgDLMDdlvpbjWuyW6tZLd7WMGWMxs4kbdmMiwUr+WdVPX0goPtEq6xr3mP8AwUf+c3/51TUS0rjWrzPVLp9quZJ6ST6znVpYNrfnt4IoRaRMIo1jDGVxtbIAzy2N3CqzjWltvFnW385f1l72FeJ3TXdxLOyhTK5cqDtBc+YEgZ8OiplodpvNh1vyEcEci7bPtNI6HujnlkENRe1tqdre1rX+cs5VPay9ddIcSfELgzyosZKquyrFwAue/MgdPRTlolpDLhvK8lFHIJdjPbZky2Nrhsqc89qk8VpSlbOr/wApzh7XvXPS3HJcSaJpY0j5JZAAjM+1t7BJOajLLY/OmPAsDF9iNvakZoDy0/OOTTfskdDHd2084lswRtJJuVRmevoHbwqY6ltHWige9nGU14QwHiQjeijy559i9FYebmM+saeOe19ql+kEmQyqvMZlqZaR3G81W2No9w6W8O6S4cRKeOyD37nqVQx7OuuVum+qCw2baW5Yb7qXaU/8qPNI9/Qe7b8de1NcPs1gjSKMZJGqoo6AoyFFAoqsNbODcm6X6DuQBDcj7Ofycv4SSD1NnzVZ9cLy2SVGjkUMjqVZTvDKRkQaCj4JKcYJKasQwt8PuGtZSWAG1BIf72LPIb/GXcp7Dz0ogloFEeEL8cS6XINybRyDxs8tlvKMiD2Vz1kvnhs/li/irS2CSm3T5Wkw+YICx7g5DeclcEnsAzoKQor015QFFFFAV1jFc6URCpiKURClUa1wjFKohW+Yx1SiJadrOGkFqm+n6yjrfMZUstIKeba2rhZxU+2VvW0nEPm3tKWrZU421t2dNQvEr6XGpzYYWQIgB8ZuuKhSe9XLm3HzuoAms9+WZWzj2c8Fwz+nr4IufxC1YNK3NO/MgPRu9WfSKvKdgibtwAyA4AdQpDo3gcNhAlvbrsog7WPO7HnJpNpFfbIyFcGtXV7XVJyciKaQ3nGvjVbhXLSSX796QYbUfZz+Um/EQFHUmfPTHNaviVyLSIkAjankH91Dnl2O+9V7TzZG4bO2SJFSJQqIoVVG4KF3AD1VVLvRXle0BRRRQR/TTRlMRg2CdiVDtwS5ZmN8vzU8COcVT0TvG7xTpyc0Zykj45Z8GU86HiDWgKimnGhy4gokjYRXMYPJy5Zgg8YpAD3SH8uIoK8glpyt5ajkUrxu0U6GKaPc8Z5s+DKfrIeZqc7eagYNLNXwnzlsskfi0XBXPSh+qergeqquurdonKSKUZTkVYZEeUVoS2noxjALbEF2blMyBksg7mRfI36HdQZ2yryrB0g1V3UGbWxFynQBsyAdaE7+w1ApoWRirqVYbirAhgegg7xQfApTFScClMVWyrSuKlcQpJFSuKt8sdHKyFSGxWo/Y08riEcIzkdV8p3+rjW8sjP9SexSnaW/ito+UndUQc55z0KOJPUKhuFYpdXzFMLtWly3NO4yiT9OwnPqqb6N6pAzifF5jdy80Qz5FOo+P5Nw8tU3/wBEnxlpnxW/qPWqXmkZ5O2DWlgDlJM3fzDnUDn4cAcuknhVv6OaPwYfCIbVAiDieLOfGY85pyiiCAKoCqBkFAAAA5gBwrjeXixDMnfXHbbe1vJx5iF2IlzNVjpLi7vIsMC8pPKdmOPPLM87MfqovEn9aVaS6Qu8iwwKZp5MxHEvE9LMfqoOdj7ak2heiYsg0kzCW6lA5WXLJVA3iKMHvUGfbxNQkq0O0aXD4dnPblc7c8uWRkfLj1KOAHMKf68Ar2gKKKKAooooCiiigj+lmicOIoOUzSVM+SnTLlIyfeXhmp3Gqmxaznw6QR3igBjlHOvzMp6Mz8232T2E5VfNcLy1SVGSVFdGGTKwBUjrBoKYt7mnW2uqVY3q0eIl8MkGz/hZSdn/AKUvFPIQR5KiUt81vJyV0j28nMsg2Q/Wj9644cDz0E6tb2lF7a292uzcwxyjm21BI8jcRUSgvqcYMQoEuIao8On3xNLbn7DB1/dcZ+oimOXUY/8Ac3yN0B4mX81dqm8GJddL4sU66CszqSvh3txbH/MH8tKItSV79a6t1HSFkJ9gqz48W66ULjPXU+1RyK+sdRv+Iv5GHixRiM/vFm9lS7BNVmG2u8QCVvGmJkOfTkd35U6/0311ykx/rp1KRRRKgCqAqjcAAAAOgAcK+ZbhV4mofdaRddRuXSlriQxWiPcyjikXdBc+d371B5T66gTvEtIFQdzUH/pS4xORorABgpykuGz5CHq3fOP9gdpFOWG6BS3Pd4pINg/8JETseSWXcZPIAB051P7S1SJFjiRURRkqKAFUdAAoGbRXRaGwU7Gckr5crO+XKSEcB9lRzKNwp+yr2igKKKKAooooCiiigKKKKAooooCk99ZRzoUmRZEPFXAYHsNFFBCsR1XW532cslofFX5SLq+TfgPNIqP3WhOJQHuOQuV6VZoX/cbaGf4qKKBtmW7h+es7lcvFj5Xt+SLVwbSFU+cEkfnxyJ7yiiig+V0wt/2yfvUoj0mV/mxJJ1JHI59SqaKKBVDcXcvzNldNn40fJdvypWnG30UxOfvhBbL4zM075eYoUA/ioooHuw1aQ8byWW7POrfJQ9fyScR1MWqZWNlHAgSFFjQcFQBVHYKKKBRRRRQFFFFAUUUUBRRRQ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sp>
        <p:nvSpPr>
          <p:cNvPr id="23560" name="AutoShape 6" descr="data:image/jpeg;base64,/9j/4AAQSkZJRgABAQAAAQABAAD/2wCEAAkGBxQQEhUUEBQWFBUVFRUVFRQXGBUVFRQXFxQYGBgUFxYYHCggGBwlHhUUITEhJSkrLi4uFx8zODMsNyguLisBCgoKDg0OFxAQGCwgHBwsLCwrLCssLCwuLCwsLDgsKywsKywsLCwsKy4sLCwsLCssLCw3LCwsLCssKys3Kys3K//AABEIAMgAyAMBIgACEQEDEQH/xAAcAAABBQEBAQAAAAAAAAAAAAAABAUGBwgDAQL/xABOEAACAQICBQUKCwQIBgMAAAABAgMABAURBgcSITETQVFhgSIyNVJxcnORsbIIFCMzNEJidIKhwVOSs8IVJCVDVJPD0URjg4Si8BfS0//EABgBAQADAQAAAAAAAAAAAAAAAAABAgME/8QAHxEBAQEBAAIDAQEBAAAAAAAAAAECEQMSISIxExQE/9oADAMBAAIRAxEAPwC8aKKKAooooCiiuF3dpEjSSsqIozZmICgdJJoO9J729jgQvM6xoOLOwVfWar3F9Yck52MLjBXnupQQnlii3F/KSB0Z0zQ6LyXMglu2e4k5nl7oL1IneoPIKCT4hrOgG6zikuz4yjk4er5R+I61BpiudLsTn7zkLZehVaZ8vPcqM/w0/wBlot0inWLR0DmoK6mhvJvnry5bPxZOS7Pkgu6ksmjIf5wySefJI59bMatcYEK8bBOqgqM6HQfsU8uzX0ujwT5syR9aSSIf/FhVpyYN1UilwnqoIBE15D81eXK5eNJyo8nyoanO103xKHv+QuR0MrQvl56lhn+Gn2fC+qm64wzqoHTDdaNucheRSWp8ZvlIeG/5ROA84CptY3sc6B4XWRDwZGDL6xVRXGHU0R2DW8hltXe3kPFojsh+p071x5Rz0F+UVWOB6yni7jE0GyMv61EDs/8AVi3lPKCR05VY9pdpKivEyujDNWUgqR0gig70UUUBRRRQFFFFAUUUUBRRUV030uFgFjiUS3MoPJRZ5BQOMshHBBn28BQK9K9K4cPQcpnJK+fJQJlykhHl71eGbHcKrxrK5xWRZL0ghTnHbrnyMXXkfnH+0ewClGjmj8k0jTXDGWaQgvI3P0Ko+qg5gKszDcOWEZAb6BmwjRhUGbVIIbVU4CvuaUICzEKoGZYnIADnJPCq1xnWi00vxbBIDeTfWl3iGPrz+t5SQPLwoLKllVAWYhVHEkgAeUnhUOxrWlhtqdkz8s/DYhBkJPRmN351F5dAbi7Ilx27eY8RawnYiTyt/sM93GlYhjsl2bKGO3+0ijlD5ZGzatMeLW/xTW5HZ9ZN3INq2wmbY/aXMi2w8uTDf2Gmu61mXqHuv6NTq5aSVh+5UZx4lyTIS56WJY+s1C79d5rS+Dn7Wf8AVZEmuOeMb5LNz0CO6HZnllXNNezD5y0ik6eTkkjPqeM+2qguqRVhqcbS9aGw7XDh0+6VZbc9LKHT95Dn6wKlVld292M7WaOYdCMCR5V4isn519wTtGwZGKsDmGUlWB6QRvFQlqW6sKaLmyqstHdbF1Bkt0BdJuGbHZlA6nA39oq0cD0htcRXatnzYDNo27mRfKvR1jdQMd1Z0hwu6nw5zJZEAMc5Lds+Rl68h3j8e6HaDUturama7taCw9EtLIcRQmPNJUy5WBsuUjJ4H7Snfkw3GpBVBzQPHIssDmKaPPYkG/LPirD6yHnU+2rQ0G0xXEFaORRFcxAcrFnmCDuEsZPfIcuzgaCWUUCigKKKKAoorjeXKxI0kjBURSzMeAUDMmgZdMtJUw+DbyDyudiCLPIySZcOpRxJ5hVe6PYS80jTTtyk0pDSSdJ5lUfVQcAKSC8fErk3UoKgjZgjP91FnmMx47bi3YOarL0Zw4IMyKB0wuxESjdvrhpJpBBh8JmunCIOA4s58VBzmvdI8dhsLd7i4bZRB2seZFHOTVOQhsSlTEcXUFCD8SscyV2SfnJPs7hzd31AVOc3V5EW8Lha3mkpWW8ZrLDs844F+cuBzMScsxu74jLoHPVnYHh9tZRCO1jWJBzLxJ6WPFj1mopFi5c7THf+QHQBzClf9J9ddH+exn/WHbFLnOofisvGll5iFRvEryunx49Z8st66Y8Xk41Db9t5qQYrc8ai91JWfkqMw23RpDSm5ak1cev105/BRRRVVhXa0uWicPGxR1OaspIIPURXGiguLQzWOtxlDfEJJwWbgjnoYfVPXwNTS6hrNQNWPq/052Nm2u2zTcI5T9ToRj4vDI81BNrqCma4jeN0mgbk5ojtRvxy6VYfWU8CKlF1HTTcx0FmaGaTJiMG2BsSodieLPMxvlw61PEHnFSCqFsMUfDrgXUQLADZnjHGWLich4y7yvaOer0tLpJUWSNgyOoZWHAgjMGg7UUUUBVZ61MXM0iWEfe5Ca6P2c/k4T5xBJ6ky56sS/u1gieWQ5JGrOx6lGZ9lUjg7PcO9xN85O5lYeKD3qDqVdkdmfPQSnRuxzIqxoFEab8gAMyTuA6zUb0ZteFMmuLHGjhSyhbZku9oO/NDbr85I2Xq6+6oIRpVpFHidwbqcbVhauY7WEnIXs/EsRzoO5LHxSB9Y01DHHncySttMx3ngB0ADmAGQAqK4riyzMoiBSGJeTgQ8VQHPab7bHNm6z1Z18Q3GVdPi5n5YeTtWHbYnSwYp11X8OIkUoGKV0+7HiXXGJ9dMt9iFMsuIk0gnus6rraeO17dbVNFzLX1NPSCaXOufe22MnHBdHbq/Li0habk9kvs5dztZ5Z5nnyPqp0/+NMU/wAFL60/+1P2pjTS2wp7j42WAmEIUqu1lsF89ro78VpcVztmH3XI5HiNx8tfNdrvv385vaa40BRRRQFe515RQWrq50oM6/FZzm6L8kx4uo+oesfmPJUsuUqhLW5aJ1dCVZSGUjmIq8cHxNby3SZd20O6HisO+FAluUqTapsZ5N3sH70AzW2/6ufykP4SQw6ny5qYLhaarm4e3ZLiHfJA4lUeNl30fkZdpe0UGhKKT2F4s8aSxnNJFV1PSGGY9tFBCdb1/lbR2wO+6k2W6eSj7uTd0HuV/FUdwaHeK91gXXLYps81tAijo2pmLP25IlLcETeKCd4FHktZr1i6UfHLu4lQ5iRuRjPiwRnLcfttv8g66vvSzFfiWGXMwOTCIqvN3T9yv5kVk0mgcsFw+e6k5K2jaV8i2yu85DiaXYnhFzaMi3MEkTSZ7AYd/kQCFy4neN3WKlXwf/Co+7y/y1oPH/i8Ufxm6ClbXamViMyhCkbS9eRI7atNWIuZWb7fQTE3XaWzlyyz37Ck/hZs6Yr+GW3cxzxvFIOKOCrDPgd/EddXnojrjgv7tbY27w8oSInLq20cicmUAbJOXSacNc2jaXmHyS7I5a2BljfLutkd/H5CPzANTPJVfSM5NcV0w+ynun5O2ieV+Oyilsh0nLvR1mmqFWdlVBmzEKo6STkBWucBwi3wWxyGSpFHtzSZb3ZVzZz08+Q8lLu0mGc7jVzioGZspMuO4ox9QbOojc27xsUkVkZdzKwKsp6CDvFaZ0T1vWmIXK2yxSxM+fJs+xkxAz2Tsk5HIflXLXhoxHc2L3OyBNbDbDgb2TPukbpGW8dBFUXZmrcdYcrcdBiK779/Ob20+Q6C4g8YkS0lZCu2GC55qRmCMuO6mO779/Ob2mth6GfQLT7vD7goMlYFo7dXzFbSB5ivfbI3LnwzY7hn5aU49oje2Khrq2kiUnLbIBTPo2lJA7av3SHWDYYFJ8VSF2bMySLEFAUyMWJYsRmxzJyqYYde2+K2YdQJIJ0IKsOIO5lYcxHDsoMi4Rgs92xS2heVgMyFGeyOljwHbS3FtEb20Xbnt5EUcWyDKPKVzy7avnG8XsdGbeG2CO5YEhUC7b7O5pZGOQBJOXDm3DdS7RrSOHFIDLbggBth0cDaU5Z5HI5EEc9BlypvqwxXk5mgY9zKNpep1H6j2CuWtPR5bG7+SGzHMvKKvMpzyZR1Z7+2onZXLQyJInfIwYeUHOgvS4Wmydady4kVXXg6hh5CM6brhaCb6n8Q2raS2J32smyvopM3j7B3a/hoqNat7vkcT2Pq3EDKfOhYMvbk7/nRQN083LXt5Jx2rqRf8rKLd+4alODDeKhWBPtqX8eSWT9+Rm/WpphLbxQNOva+KYZFGD89cDMdKohb2lKz+auP4QE52LFeb+sN2/JCqboLK+D94VHoJf5at7XbIVwe4y5zGOwyKDVQ/B+8Kj0Ev8tW5rx8Dz+dF/FWgz3q+b+07P7zF74rVmlQ/qV193m/htWUtX3hOz+8xe+K1dpT9Cuvu838NqDI+h/0+z+9W/8AGWtRa0TlhN7n+xb2iskxSFGDKSGUggjcQQcwQeY06pe3t8wh5W4uSxGzEXklzPmkn181Aq1fMVxOzy/xEQ9bAGtP6w/Bl56CT2VVWgGpy6ingubuRIeSdJBEByjkqc9liCAv51ausLwZeegk92gx9W46w5W46DEV337+c3tNbD0L+gWn3eL3BWPLvv385vaa2HoX9AtPu8XuCgzDrTkLYteE/tcvUoA9lXlqEbPCY+qWYD9/P9aorWf4VvPTN7BV6agvBKell96grP4Qk5OJqp4Lbx5drMTUi+DnBtw3vnw+7JUY+EF4V/7eL2vUu+DT81e+fB7slA0fCJt9hrLMcRcfkYv96p4Vd/wmeNh5Ln/QqkBQXPoJc8rYRZ8U2oz+E7vyIpdcpUe1PSbUFwniyI376kfyCpVeR0DTh8/I3lnIfq3Ma/5ucW/q7uikWLvsKH/ZyRSdqSq36V7QeaKfR4fRrU0w5+FQ/BU2FKfs5JYz5UkZf0qT2L0EP17Nn8S82f2x/wC9VRVua6Itq3tn8WR0/fQEe4fVVSGgsn4P3hUegl/lq3NePgefzov4q1UfwfvCo9BL/LVua8fA8/nRfxVoM9avvCdn95i98Vq7Sn6Fdfd5v4bVlHV94Ts/vMXvitXaU/Qrr7vN/DagxlGhYgKMySAAOJJ4AVrHV7oXDhNsBkpmZQZ5t2ZOWZUHmQdHbWbNX0YbErMMMx8YiPqYEfmK1Fp/MY8NvGXiIJPzXL9aCuLnW891iNva2IC27TpG0p3vKC4B2QdyKfX5KsbWH4MvPQSeysvaAeErP7zF74rUOsPwZeegk9lBj6tx1hytx0GIrvv385vaa2HoX9AtPu8XuCseXffv5ze01sPQv6Bafd4vcFBl/WaP7VvPTN7BV56g/BKell96qS1jpnil56dvYKu/UMP7KX003v1PPhHVX6/lzxX/ALeL2tUt+DYPk73z4PdkqM69kzxU+gi9rVKfg5Lkl758HuvU8+Oo78kXwlRm1h5Lr/RqlTHV3/COXN7DyXP+jVNmOpmfgulh6kI8/jg+zAfzkqbYjHUX1GQHK+bm/q69vypP6VMMTWq1ZBtKR/V5vMailGOx7YCePJFH+/Iq/rXlQFV7DyV5eR8Nm5kbslyl/n/KnSzevvWLa8jie1zXMCsOjahYq3bk6Gkdq9Bx1g2vLYfLlxTZkH4Tv/ImqPrROwJEZG711KnyMMjWfb61aGR4375GZT5QcqCfaiH2cUB/5Ev8tW1rol2sHuPLD/FWqe1JtliQ9DL/AC1eukGFrf2sts7bIkXINlnskb1bLnyIFBm3V/4Ts/vMXvitW6U/Qrr7vN/Daqc0B1TXNtfxz3TxcnC22uwxYuwz2d2Q2Rnkd9WdrKxhbTDbmRiM2jaNB4zSDZA/M+qgzTq58KWf3iP3q03rI8F3noH9lZY0RvxbXttM25Y542Y9ChxtH1Z1rzHMPF1bywk5CWN0z45bSkA9dBk7V6meJ2YH+IiPqbP9K0/rD8GXnoJPdqsNXWqS6tL6O4uzGEhJZQjbRdsiBuy3DfnVn6wvBl593k92gx9W4qw9W4qDE9wndP5ze01r7Qv6Bafd4vcFZJdO6bzm941rbQv6Bafd4vcFWs4rKzXrAXPE7307ewVdWoof2WPTTe/VO6eJ/aV56dvYKuXUeP7MHp5veq2p9YiX7VXOu9c8UPoIv5qk/wAHpclvfOg92SmDXNFtYm3oYf5qk2oSPZF550HuyVaz6dVl+5B8IZc3sfNufbBVQmOrl19x7Ull5tz7YaqS7TYVm6BVsT69V1ftxbepaxKYdNKRly1w2XmxqEH57dOeLGnnRnC/ieGWsJGTCJWbm7p+6b8zTDi71zt0dt4OVvbOPLPauo2PVyWcuf8A4UU76vrXlsU2ua2gZj50zBV7ckc0UEg1v4ftW0dyBvtZNpvRSdxJv5gO4b8FQa2ervv7NZo3ikGaSKyMOkMMj7aoW1ge3Z7ebfJA5iY+OB3sg6mXZPbQSC3kquNaeFcnMs6juZhk3U6j9Rl6qnlvJXuNYat5bvC27aGanxXHA/8AvSaCA6nDliI9DJ+lWxrCxOS3w+WWBikiNCVYc3yq7usEbsuuqo1WwtFiRRxssscqsDxBGWYqxNZ754XP5Yv4q0DDZ69ZFUCSzR3y3sspQE9OyUOXrqEabac3OLOpnyVEz2Ikz2FzG8nM9027iai1FB6Ks7RPXRdWUSwzRLcogCoSxSQKNwUtkc8vJVYUUFl6W65Lu9UJCq2qBlY7DF3YqQVBcgDLMDdlvpbjWuyW6tZLd7WMGWMxs4kbdmMiwUr+WdVPX0goPtEq6xr3mP8AwUf+c3/51TUS0rjWrzPVLp9quZJ6ST6znVpYNrfnt4IoRaRMIo1jDGVxtbIAzy2N3CqzjWltvFnW385f1l72FeJ3TXdxLOyhTK5cqDtBc+YEgZ8OiplodpvNh1vyEcEci7bPtNI6HujnlkENRe1tqdre1rX+cs5VPay9ddIcSfELgzyosZKquyrFwAue/MgdPRTlolpDLhvK8lFHIJdjPbZky2Nrhsqc89qk8VpSlbOr/wApzh7XvXPS3HJcSaJpY0j5JZAAjM+1t7BJOajLLY/OmPAsDF9iNvakZoDy0/OOTTfskdDHd2084lswRtJJuVRmevoHbwqY6ltHWige9nGU14QwHiQjeijy559i9FYebmM+saeOe19ql+kEmQyqvMZlqZaR3G81W2No9w6W8O6S4cRKeOyD37nqVQx7OuuVum+qCw2baW5Yb7qXaU/8qPNI9/Qe7b8de1NcPs1gjSKMZJGqoo6AoyFFAoqsNbODcm6X6DuQBDcj7Ofycv4SSD1NnzVZ9cLy2SVGjkUMjqVZTvDKRkQaCj4JKcYJKasQwt8PuGtZSWAG1BIf72LPIb/GXcp7Dz0ogloFEeEL8cS6XINybRyDxs8tlvKMiD2Vz1kvnhs/li/irS2CSm3T5Wkw+YICx7g5DeclcEnsAzoKQor015QFFFFAV1jFc6URCpiKURClUa1wjFKohW+Yx1SiJadrOGkFqm+n6yjrfMZUstIKeba2rhZxU+2VvW0nEPm3tKWrZU421t2dNQvEr6XGpzYYWQIgB8ZuuKhSe9XLm3HzuoAms9+WZWzj2c8Fwz+nr4IufxC1YNK3NO/MgPRu9WfSKvKdgibtwAyA4AdQpDo3gcNhAlvbrsog7WPO7HnJpNpFfbIyFcGtXV7XVJyciKaQ3nGvjVbhXLSSX796QYbUfZz+Um/EQFHUmfPTHNaviVyLSIkAjankH91Dnl2O+9V7TzZG4bO2SJFSJQqIoVVG4KF3AD1VVLvRXle0BRRRQR/TTRlMRg2CdiVDtwS5ZmN8vzU8COcVT0TvG7xTpyc0Zykj45Z8GU86HiDWgKimnGhy4gokjYRXMYPJy5Zgg8YpAD3SH8uIoK8glpyt5ajkUrxu0U6GKaPc8Z5s+DKfrIeZqc7eagYNLNXwnzlsskfi0XBXPSh+qergeqquurdonKSKUZTkVYZEeUVoS2noxjALbEF2blMyBksg7mRfI36HdQZ2yryrB0g1V3UGbWxFynQBsyAdaE7+w1ApoWRirqVYbirAhgegg7xQfApTFScClMVWyrSuKlcQpJFSuKt8sdHKyFSGxWo/Y08riEcIzkdV8p3+rjW8sjP9SexSnaW/ito+UndUQc55z0KOJPUKhuFYpdXzFMLtWly3NO4yiT9OwnPqqb6N6pAzifF5jdy80Qz5FOo+P5Nw8tU3/wBEnxlpnxW/qPWqXmkZ5O2DWlgDlJM3fzDnUDn4cAcuknhVv6OaPwYfCIbVAiDieLOfGY85pyiiCAKoCqBkFAAAA5gBwrjeXixDMnfXHbbe1vJx5iF2IlzNVjpLi7vIsMC8pPKdmOPPLM87MfqovEn9aVaS6Qu8iwwKZp5MxHEvE9LMfqoOdj7ak2heiYsg0kzCW6lA5WXLJVA3iKMHvUGfbxNQkq0O0aXD4dnPblc7c8uWRkfLj1KOAHMKf68Ar2gKKKKAooooCiiigj+lmicOIoOUzSVM+SnTLlIyfeXhmp3Gqmxaznw6QR3igBjlHOvzMp6Mz8232T2E5VfNcLy1SVGSVFdGGTKwBUjrBoKYt7mnW2uqVY3q0eIl8MkGz/hZSdn/AKUvFPIQR5KiUt81vJyV0j28nMsg2Q/Wj9644cDz0E6tb2lF7a292uzcwxyjm21BI8jcRUSgvqcYMQoEuIao8On3xNLbn7DB1/dcZ+oimOXUY/8Ac3yN0B4mX81dqm8GJddL4sU66CszqSvh3txbH/MH8tKItSV79a6t1HSFkJ9gqz48W66ULjPXU+1RyK+sdRv+Iv5GHixRiM/vFm9lS7BNVmG2u8QCVvGmJkOfTkd35U6/0311ykx/rp1KRRRKgCqAqjcAAAAOgAcK+ZbhV4mofdaRddRuXSlriQxWiPcyjikXdBc+d371B5T66gTvEtIFQdzUH/pS4xORorABgpykuGz5CHq3fOP9gdpFOWG6BS3Pd4pINg/8JETseSWXcZPIAB051P7S1SJFjiRURRkqKAFUdAAoGbRXRaGwU7Gckr5crO+XKSEcB9lRzKNwp+yr2igKKKKAooooCiiigKKKKAooooCk99ZRzoUmRZEPFXAYHsNFFBCsR1XW532cslofFX5SLq+TfgPNIqP3WhOJQHuOQuV6VZoX/cbaGf4qKKBtmW7h+es7lcvFj5Xt+SLVwbSFU+cEkfnxyJ7yiiig+V0wt/2yfvUoj0mV/mxJJ1JHI59SqaKKBVDcXcvzNldNn40fJdvypWnG30UxOfvhBbL4zM075eYoUA/ioooHuw1aQ8byWW7POrfJQ9fyScR1MWqZWNlHAgSFFjQcFQBVHYKKKBRRRRQFFFFAUUUUBRRRQ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sp>
        <p:nvSpPr>
          <p:cNvPr id="23561" name="AutoShape 8" descr="http://www.revimi.com/fotos/Palm-OS.jp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pic>
        <p:nvPicPr>
          <p:cNvPr id="23562" name="Picture 10" descr="http://www.revimi.com/fotos/Palm-O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8125" y="2636838"/>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2" descr="http://allthingsd.com/files/2013/05/iOS-7.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4724400"/>
            <a:ext cx="23606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6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dĺžnik 2"/>
          <p:cNvSpPr>
            <a:spLocks noChangeArrowheads="1"/>
          </p:cNvSpPr>
          <p:nvPr/>
        </p:nvSpPr>
        <p:spPr bwMode="auto">
          <a:xfrm>
            <a:off x="179388" y="4149725"/>
            <a:ext cx="6048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Avšak Microsoft s uvedením Windows Phone 7 (neskôr Windows Phone 8) prakticky odsúdil Symbian OS k zániku a spoločnosť Nokia, prevzala Windows Phone ako výhradný operačný systém pre svoje telefóny. Malo to katastrofálny dopad nielen na Nokiu samotnú, ale aj na Symbian OS, ktorý tak stratil veľkého obchodného partnera a aj pod tlakom Androidu ustúpil do zabudnutia. V roku 2013 Microsoft kúpil spoločnosť Nokia.</a:t>
            </a:r>
          </a:p>
        </p:txBody>
      </p:sp>
      <p:sp>
        <p:nvSpPr>
          <p:cNvPr id="24579" name="Obdĺžnik 3"/>
          <p:cNvSpPr>
            <a:spLocks noChangeArrowheads="1"/>
          </p:cNvSpPr>
          <p:nvPr/>
        </p:nvSpPr>
        <p:spPr bwMode="auto">
          <a:xfrm>
            <a:off x="3132138" y="476250"/>
            <a:ext cx="57610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Symbian OS - Používaný v mobilných telefónoch značky Nokia a Sony-Ericsson (UIQ verzie využívajúce dotykový display telefónu). V nedávnej dobe najrozšírenejší a konkuroval Microsoft Windows Mobile Edition.</a:t>
            </a:r>
          </a:p>
        </p:txBody>
      </p:sp>
      <p:pic>
        <p:nvPicPr>
          <p:cNvPr id="24580" name="Picture 2" descr="http://screenshots.en.sftcdn.net/blog/en/2013/10/Symbian-os-664x374-664x3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2616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kitguru.net/wp-content/uploads/2011/03/Windows-Phone-7-seri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005263"/>
            <a:ext cx="255746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www.wired.com/images_blogs/gadgetlab/iphon3g.jpg"/>
          <p:cNvPicPr>
            <a:picLocks noChangeAspect="1" noChangeArrowheads="1"/>
          </p:cNvPicPr>
          <p:nvPr/>
        </p:nvPicPr>
        <p:blipFill>
          <a:blip r:embed="rId4">
            <a:extLst>
              <a:ext uri="{28A0092B-C50C-407E-A947-70E740481C1C}">
                <a14:useLocalDpi xmlns:a14="http://schemas.microsoft.com/office/drawing/2010/main" val="0"/>
              </a:ext>
            </a:extLst>
          </a:blip>
          <a:srcRect l="5086" r="3391" b="20071"/>
          <a:stretch>
            <a:fillRect/>
          </a:stretch>
        </p:blipFill>
        <p:spPr bwMode="auto">
          <a:xfrm>
            <a:off x="3132138" y="2133600"/>
            <a:ext cx="38877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78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89" y="-243408"/>
            <a:ext cx="7772400" cy="1456267"/>
          </a:xfrm>
        </p:spPr>
        <p:txBody>
          <a:bodyPr/>
          <a:lstStyle/>
          <a:p>
            <a:pPr eaLnBrk="1" hangingPunct="1">
              <a:defRPr/>
            </a:pPr>
            <a:r>
              <a:rPr lang="sk-SK" altLang="sk-SK" dirty="0" smtClean="0"/>
              <a:t>Aplikačné programy</a:t>
            </a:r>
            <a:endParaRPr lang="en-US" altLang="sk-SK" dirty="0" smtClean="0"/>
          </a:p>
        </p:txBody>
      </p:sp>
      <p:sp>
        <p:nvSpPr>
          <p:cNvPr id="33795" name="Rectangle 3"/>
          <p:cNvSpPr>
            <a:spLocks noGrp="1" noChangeArrowheads="1"/>
          </p:cNvSpPr>
          <p:nvPr>
            <p:ph type="body" idx="1"/>
          </p:nvPr>
        </p:nvSpPr>
        <p:spPr>
          <a:xfrm>
            <a:off x="457200" y="908720"/>
            <a:ext cx="8305800" cy="5688632"/>
          </a:xfrm>
        </p:spPr>
        <p:txBody>
          <a:bodyPr>
            <a:normAutofit fontScale="32500" lnSpcReduction="20000"/>
          </a:bodyPr>
          <a:lstStyle/>
          <a:p>
            <a:pPr eaLnBrk="1" hangingPunct="1">
              <a:lnSpc>
                <a:spcPct val="80000"/>
              </a:lnSpc>
              <a:buFontTx/>
              <a:buNone/>
            </a:pPr>
            <a:endParaRPr lang="sk-SK" altLang="sk-SK" sz="8000" dirty="0" smtClean="0"/>
          </a:p>
          <a:p>
            <a:pPr eaLnBrk="1" hangingPunct="1">
              <a:lnSpc>
                <a:spcPct val="80000"/>
              </a:lnSpc>
            </a:pPr>
            <a:r>
              <a:rPr lang="sk-SK" altLang="sk-SK" sz="8000" u="sng" dirty="0" smtClean="0"/>
              <a:t>rozdelenie:</a:t>
            </a:r>
          </a:p>
          <a:p>
            <a:pPr eaLnBrk="1" hangingPunct="1">
              <a:lnSpc>
                <a:spcPct val="80000"/>
              </a:lnSpc>
            </a:pPr>
            <a:r>
              <a:rPr lang="sk-SK" altLang="sk-SK" sz="8000" dirty="0" smtClean="0"/>
              <a:t>TEXTOVÉ EDITORY</a:t>
            </a:r>
          </a:p>
          <a:p>
            <a:pPr eaLnBrk="1" hangingPunct="1">
              <a:lnSpc>
                <a:spcPct val="80000"/>
              </a:lnSpc>
            </a:pPr>
            <a:endParaRPr lang="sk-SK" altLang="sk-SK" sz="8000" dirty="0" smtClean="0"/>
          </a:p>
          <a:p>
            <a:pPr eaLnBrk="1" hangingPunct="1">
              <a:lnSpc>
                <a:spcPct val="80000"/>
              </a:lnSpc>
            </a:pPr>
            <a:r>
              <a:rPr lang="sk-SK" altLang="sk-SK" sz="8000" dirty="0" smtClean="0"/>
              <a:t>TABUĽKOVÉ EDITORY</a:t>
            </a:r>
          </a:p>
          <a:p>
            <a:pPr eaLnBrk="1" hangingPunct="1">
              <a:lnSpc>
                <a:spcPct val="80000"/>
              </a:lnSpc>
            </a:pPr>
            <a:endParaRPr lang="sk-SK" altLang="sk-SK" sz="8000" dirty="0" smtClean="0"/>
          </a:p>
          <a:p>
            <a:pPr eaLnBrk="1" hangingPunct="1">
              <a:lnSpc>
                <a:spcPct val="80000"/>
              </a:lnSpc>
            </a:pPr>
            <a:r>
              <a:rPr lang="sk-SK" altLang="sk-SK" sz="8000" dirty="0" smtClean="0"/>
              <a:t>DATABÁZOVÉ SYSTÉMY</a:t>
            </a:r>
          </a:p>
          <a:p>
            <a:pPr eaLnBrk="1" hangingPunct="1">
              <a:lnSpc>
                <a:spcPct val="80000"/>
              </a:lnSpc>
            </a:pPr>
            <a:endParaRPr lang="sk-SK" altLang="sk-SK" sz="8000" dirty="0" smtClean="0"/>
          </a:p>
          <a:p>
            <a:pPr eaLnBrk="1" hangingPunct="1">
              <a:lnSpc>
                <a:spcPct val="80000"/>
              </a:lnSpc>
            </a:pPr>
            <a:r>
              <a:rPr lang="sk-SK" altLang="sk-SK" sz="8000" dirty="0" smtClean="0"/>
              <a:t>GRAFICKÉ EDITORY</a:t>
            </a:r>
          </a:p>
          <a:p>
            <a:pPr eaLnBrk="1" hangingPunct="1">
              <a:lnSpc>
                <a:spcPct val="80000"/>
              </a:lnSpc>
            </a:pPr>
            <a:endParaRPr lang="sk-SK" altLang="sk-SK" sz="8000" dirty="0" smtClean="0"/>
          </a:p>
          <a:p>
            <a:pPr eaLnBrk="1" hangingPunct="1">
              <a:lnSpc>
                <a:spcPct val="80000"/>
              </a:lnSpc>
            </a:pPr>
            <a:r>
              <a:rPr lang="sk-SK" altLang="sk-SK" sz="8000" dirty="0" smtClean="0"/>
              <a:t>POČÍTAČOVÉ HRY</a:t>
            </a:r>
          </a:p>
          <a:p>
            <a:pPr eaLnBrk="1" hangingPunct="1">
              <a:lnSpc>
                <a:spcPct val="80000"/>
              </a:lnSpc>
            </a:pPr>
            <a:endParaRPr lang="sk-SK" altLang="sk-SK" sz="8000" dirty="0" smtClean="0"/>
          </a:p>
          <a:p>
            <a:pPr eaLnBrk="1" hangingPunct="1">
              <a:lnSpc>
                <a:spcPct val="80000"/>
              </a:lnSpc>
            </a:pPr>
            <a:r>
              <a:rPr lang="sk-SK" altLang="sk-SK" sz="8000" dirty="0" smtClean="0"/>
              <a:t>NÁSTROJE NA KOMUNIKÁCIU</a:t>
            </a:r>
          </a:p>
          <a:p>
            <a:pPr eaLnBrk="1" hangingPunct="1">
              <a:lnSpc>
                <a:spcPct val="80000"/>
              </a:lnSpc>
            </a:pPr>
            <a:endParaRPr lang="sk-SK" altLang="sk-SK" sz="8000" dirty="0" smtClean="0"/>
          </a:p>
          <a:p>
            <a:pPr eaLnBrk="1" hangingPunct="1">
              <a:lnSpc>
                <a:spcPct val="80000"/>
              </a:lnSpc>
            </a:pPr>
            <a:r>
              <a:rPr lang="sk-SK" altLang="sk-SK" sz="8000" dirty="0" smtClean="0"/>
              <a:t>NÁSTROJE NA TVORBU PREZENTÁCIÍ</a:t>
            </a:r>
          </a:p>
          <a:p>
            <a:pPr eaLnBrk="1" hangingPunct="1">
              <a:lnSpc>
                <a:spcPct val="80000"/>
              </a:lnSpc>
            </a:pPr>
            <a:endParaRPr lang="en-US" altLang="sk-SK" sz="8000" dirty="0" smtClean="0"/>
          </a:p>
        </p:txBody>
      </p:sp>
    </p:spTree>
    <p:extLst>
      <p:ext uri="{BB962C8B-B14F-4D97-AF65-F5344CB8AC3E}">
        <p14:creationId xmlns:p14="http://schemas.microsoft.com/office/powerpoint/2010/main" val="229037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slide(fromBottom)">
                                      <p:cBhvr>
                                        <p:cTn id="7" dur="500"/>
                                        <p:tgtEl>
                                          <p:spTgt spid="33795">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3795">
                                            <p:txEl>
                                              <p:pRg st="4" end="4"/>
                                            </p:txEl>
                                          </p:spTgt>
                                        </p:tgtEl>
                                        <p:attrNameLst>
                                          <p:attrName>style.visibility</p:attrName>
                                        </p:attrNameLst>
                                      </p:cBhvr>
                                      <p:to>
                                        <p:strVal val="visible"/>
                                      </p:to>
                                    </p:set>
                                    <p:animEffect transition="in" filter="slide(fromBottom)">
                                      <p:cBhvr>
                                        <p:cTn id="10" dur="500"/>
                                        <p:tgtEl>
                                          <p:spTgt spid="33795">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3795">
                                            <p:txEl>
                                              <p:pRg st="6" end="6"/>
                                            </p:txEl>
                                          </p:spTgt>
                                        </p:tgtEl>
                                        <p:attrNameLst>
                                          <p:attrName>style.visibility</p:attrName>
                                        </p:attrNameLst>
                                      </p:cBhvr>
                                      <p:to>
                                        <p:strVal val="visible"/>
                                      </p:to>
                                    </p:set>
                                    <p:animEffect transition="in" filter="slide(fromBottom)">
                                      <p:cBhvr>
                                        <p:cTn id="13" dur="500"/>
                                        <p:tgtEl>
                                          <p:spTgt spid="33795">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3795">
                                            <p:txEl>
                                              <p:pRg st="8" end="8"/>
                                            </p:txEl>
                                          </p:spTgt>
                                        </p:tgtEl>
                                        <p:attrNameLst>
                                          <p:attrName>style.visibility</p:attrName>
                                        </p:attrNameLst>
                                      </p:cBhvr>
                                      <p:to>
                                        <p:strVal val="visible"/>
                                      </p:to>
                                    </p:set>
                                    <p:animEffect transition="in" filter="slide(fromBottom)">
                                      <p:cBhvr>
                                        <p:cTn id="16" dur="500"/>
                                        <p:tgtEl>
                                          <p:spTgt spid="33795">
                                            <p:txEl>
                                              <p:pRg st="8" end="8"/>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3795">
                                            <p:txEl>
                                              <p:pRg st="10" end="10"/>
                                            </p:txEl>
                                          </p:spTgt>
                                        </p:tgtEl>
                                        <p:attrNameLst>
                                          <p:attrName>style.visibility</p:attrName>
                                        </p:attrNameLst>
                                      </p:cBhvr>
                                      <p:to>
                                        <p:strVal val="visible"/>
                                      </p:to>
                                    </p:set>
                                    <p:animEffect transition="in" filter="slide(fromBottom)">
                                      <p:cBhvr>
                                        <p:cTn id="19" dur="500"/>
                                        <p:tgtEl>
                                          <p:spTgt spid="33795">
                                            <p:txEl>
                                              <p:pRg st="10" end="1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3795">
                                            <p:txEl>
                                              <p:pRg st="12" end="12"/>
                                            </p:txEl>
                                          </p:spTgt>
                                        </p:tgtEl>
                                        <p:attrNameLst>
                                          <p:attrName>style.visibility</p:attrName>
                                        </p:attrNameLst>
                                      </p:cBhvr>
                                      <p:to>
                                        <p:strVal val="visible"/>
                                      </p:to>
                                    </p:set>
                                    <p:animEffect transition="in" filter="slide(fromBottom)">
                                      <p:cBhvr>
                                        <p:cTn id="22" dur="500"/>
                                        <p:tgtEl>
                                          <p:spTgt spid="33795">
                                            <p:txEl>
                                              <p:pRg st="12" end="1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3795">
                                            <p:txEl>
                                              <p:pRg st="14" end="14"/>
                                            </p:txEl>
                                          </p:spTgt>
                                        </p:tgtEl>
                                        <p:attrNameLst>
                                          <p:attrName>style.visibility</p:attrName>
                                        </p:attrNameLst>
                                      </p:cBhvr>
                                      <p:to>
                                        <p:strVal val="visible"/>
                                      </p:to>
                                    </p:set>
                                    <p:animEffect transition="in" filter="slide(fromBottom)">
                                      <p:cBhvr>
                                        <p:cTn id="25" dur="500"/>
                                        <p:tgtEl>
                                          <p:spTgt spid="3379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11267" name="Rectangle 3"/>
          <p:cNvSpPr>
            <a:spLocks noGrp="1" noChangeArrowheads="1"/>
          </p:cNvSpPr>
          <p:nvPr>
            <p:ph type="body" idx="1"/>
          </p:nvPr>
        </p:nvSpPr>
        <p:spPr>
          <a:xfrm>
            <a:off x="457200" y="1600200"/>
            <a:ext cx="8077200" cy="838200"/>
          </a:xfrm>
        </p:spPr>
        <p:txBody>
          <a:bodyPr/>
          <a:lstStyle/>
          <a:p>
            <a:pPr eaLnBrk="1" hangingPunct="1">
              <a:lnSpc>
                <a:spcPct val="90000"/>
              </a:lnSpc>
              <a:buFontTx/>
              <a:buNone/>
            </a:pPr>
            <a:r>
              <a:rPr lang="sk-SK" altLang="sk-SK" smtClean="0"/>
              <a:t>1. TEXTOVÉ EDITORY </a:t>
            </a:r>
          </a:p>
          <a:p>
            <a:pPr eaLnBrk="1" hangingPunct="1">
              <a:lnSpc>
                <a:spcPct val="90000"/>
              </a:lnSpc>
              <a:buFontTx/>
              <a:buNone/>
            </a:pPr>
            <a:r>
              <a:rPr lang="sk-SK" altLang="sk-SK" smtClean="0"/>
              <a:t>– programy na prácu s textom</a:t>
            </a:r>
            <a:endParaRPr lang="en-US" altLang="sk-SK"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08275"/>
            <a:ext cx="52578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5"/>
          <p:cNvSpPr txBox="1">
            <a:spLocks noChangeArrowheads="1"/>
          </p:cNvSpPr>
          <p:nvPr/>
        </p:nvSpPr>
        <p:spPr bwMode="auto">
          <a:xfrm>
            <a:off x="609600" y="3048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sk-SK" altLang="sk-SK" sz="1800">
                <a:solidFill>
                  <a:schemeClr val="tx1"/>
                </a:solidFill>
                <a:latin typeface="Arial" panose="020B0604020202020204" pitchFamily="34" charset="0"/>
              </a:rPr>
              <a:t>MS WORD</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172048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12291" name="Rectangle 3"/>
          <p:cNvSpPr>
            <a:spLocks noGrp="1" noChangeArrowheads="1"/>
          </p:cNvSpPr>
          <p:nvPr>
            <p:ph type="body" idx="1"/>
          </p:nvPr>
        </p:nvSpPr>
        <p:spPr>
          <a:xfrm>
            <a:off x="457200" y="1600200"/>
            <a:ext cx="8077200" cy="838200"/>
          </a:xfrm>
        </p:spPr>
        <p:txBody>
          <a:bodyPr/>
          <a:lstStyle/>
          <a:p>
            <a:pPr eaLnBrk="1" hangingPunct="1">
              <a:lnSpc>
                <a:spcPct val="90000"/>
              </a:lnSpc>
              <a:buFontTx/>
              <a:buNone/>
            </a:pPr>
            <a:r>
              <a:rPr lang="sk-SK" altLang="sk-SK" smtClean="0"/>
              <a:t>2. TABUĽKOVÉ EDITORY </a:t>
            </a:r>
          </a:p>
          <a:p>
            <a:pPr eaLnBrk="1" hangingPunct="1">
              <a:lnSpc>
                <a:spcPct val="90000"/>
              </a:lnSpc>
              <a:buFontTx/>
              <a:buNone/>
            </a:pPr>
            <a:r>
              <a:rPr lang="sk-SK" altLang="sk-SK" smtClean="0"/>
              <a:t>- programy na prácu s tabuľkami</a:t>
            </a:r>
            <a:endParaRPr lang="en-US" altLang="sk-SK" smtClean="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38400"/>
            <a:ext cx="5410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p:cNvSpPr txBox="1">
            <a:spLocks noChangeArrowheads="1"/>
          </p:cNvSpPr>
          <p:nvPr/>
        </p:nvSpPr>
        <p:spPr bwMode="auto">
          <a:xfrm>
            <a:off x="1219200" y="35814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MS EXCEL</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171191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7788" y="628659"/>
            <a:ext cx="7772400" cy="1456267"/>
          </a:xfrm>
        </p:spPr>
        <p:txBody>
          <a:bodyPr>
            <a:normAutofit/>
          </a:bodyPr>
          <a:lstStyle/>
          <a:p>
            <a:r>
              <a:rPr lang="sk-SK" sz="5400" dirty="0">
                <a:latin typeface="Eras Bold ITC" panose="020B0907030504020204" pitchFamily="34" charset="0"/>
              </a:rPr>
              <a:t>Patria sem:</a:t>
            </a:r>
          </a:p>
        </p:txBody>
      </p:sp>
      <p:sp>
        <p:nvSpPr>
          <p:cNvPr id="3" name="Zástupný symbol obsahu 2"/>
          <p:cNvSpPr>
            <a:spLocks noGrp="1"/>
          </p:cNvSpPr>
          <p:nvPr>
            <p:ph idx="1"/>
          </p:nvPr>
        </p:nvSpPr>
        <p:spPr/>
        <p:txBody>
          <a:bodyPr>
            <a:normAutofit fontScale="70000" lnSpcReduction="20000"/>
          </a:bodyPr>
          <a:lstStyle/>
          <a:p>
            <a:pPr marL="457200" lvl="1" indent="-342900">
              <a:lnSpc>
                <a:spcPct val="95000"/>
              </a:lnSpc>
              <a:spcBef>
                <a:spcPct val="0"/>
              </a:spcBef>
              <a:buClr>
                <a:srgbClr val="000000"/>
              </a:buClr>
              <a:buFontTx/>
              <a:buChar char="•"/>
            </a:pPr>
            <a:r>
              <a:rPr lang="sk-SK" sz="4300" i="1" dirty="0" smtClean="0">
                <a:solidFill>
                  <a:srgbClr val="FFFFCC"/>
                </a:solidFill>
              </a:rPr>
              <a:t>Mikrofón</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Skener</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Klávesnica</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Myš</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Joystick</a:t>
            </a:r>
          </a:p>
          <a:p>
            <a:pPr marL="457200" lvl="1" indent="-342900">
              <a:lnSpc>
                <a:spcPct val="95000"/>
              </a:lnSpc>
              <a:spcBef>
                <a:spcPct val="0"/>
              </a:spcBef>
              <a:buClr>
                <a:srgbClr val="000000"/>
              </a:buClr>
              <a:buNone/>
            </a:pPr>
            <a:endParaRPr lang="sk-SK" dirty="0" smtClean="0"/>
          </a:p>
          <a:p>
            <a:pPr>
              <a:buNone/>
            </a:pPr>
            <a:endParaRPr lang="sk-SK" dirty="0"/>
          </a:p>
        </p:txBody>
      </p:sp>
      <p:pic>
        <p:nvPicPr>
          <p:cNvPr id="4" name="Picture 2" descr="http://t0.gstatic.com/images?q=tbn:ANd9GcQDR13blFT8Lynl4dEB88-MRVlvHYQWwGCUf7LooJwmWJrS7-uDBw"/>
          <p:cNvPicPr>
            <a:picLocks noChangeAspect="1" noChangeArrowheads="1"/>
          </p:cNvPicPr>
          <p:nvPr/>
        </p:nvPicPr>
        <p:blipFill>
          <a:blip r:embed="rId2" cstate="print"/>
          <a:srcRect/>
          <a:stretch>
            <a:fillRect/>
          </a:stretch>
        </p:blipFill>
        <p:spPr bwMode="auto">
          <a:xfrm>
            <a:off x="3635896" y="3573016"/>
            <a:ext cx="1656184" cy="1008112"/>
          </a:xfrm>
          <a:prstGeom prst="rect">
            <a:avLst/>
          </a:prstGeom>
          <a:noFill/>
        </p:spPr>
      </p:pic>
      <p:pic>
        <p:nvPicPr>
          <p:cNvPr id="5" name="Picture 4" descr="http://www.pc.ellano.sk/image/38503.jpg"/>
          <p:cNvPicPr>
            <a:picLocks noChangeAspect="1" noChangeArrowheads="1"/>
          </p:cNvPicPr>
          <p:nvPr/>
        </p:nvPicPr>
        <p:blipFill>
          <a:blip r:embed="rId3" cstate="print"/>
          <a:srcRect/>
          <a:stretch>
            <a:fillRect/>
          </a:stretch>
        </p:blipFill>
        <p:spPr bwMode="auto">
          <a:xfrm>
            <a:off x="3620819" y="1736812"/>
            <a:ext cx="1368152" cy="1080120"/>
          </a:xfrm>
          <a:prstGeom prst="rect">
            <a:avLst/>
          </a:prstGeom>
          <a:noFill/>
        </p:spPr>
      </p:pic>
      <p:pic>
        <p:nvPicPr>
          <p:cNvPr id="7" name="Picture 2" descr="http://www.extradarcek.sk/fotky5570/fotos/_vyrn_1860pocitacova%20mys%20auto%20porsche.jpg"/>
          <p:cNvPicPr>
            <a:picLocks noChangeAspect="1" noChangeArrowheads="1"/>
          </p:cNvPicPr>
          <p:nvPr/>
        </p:nvPicPr>
        <p:blipFill>
          <a:blip r:embed="rId4" cstate="print"/>
          <a:srcRect/>
          <a:stretch>
            <a:fillRect/>
          </a:stretch>
        </p:blipFill>
        <p:spPr bwMode="auto">
          <a:xfrm>
            <a:off x="6156176" y="4221088"/>
            <a:ext cx="1656184" cy="1080120"/>
          </a:xfrm>
          <a:prstGeom prst="rect">
            <a:avLst/>
          </a:prstGeom>
          <a:noFill/>
        </p:spPr>
      </p:pic>
      <p:pic>
        <p:nvPicPr>
          <p:cNvPr id="6" name="Obrázok 5"/>
          <p:cNvPicPr>
            <a:picLocks noChangeAspect="1"/>
          </p:cNvPicPr>
          <p:nvPr/>
        </p:nvPicPr>
        <p:blipFill>
          <a:blip r:embed="rId5"/>
          <a:stretch>
            <a:fillRect/>
          </a:stretch>
        </p:blipFill>
        <p:spPr>
          <a:xfrm>
            <a:off x="3683632" y="5067987"/>
            <a:ext cx="1305339" cy="1305339"/>
          </a:xfrm>
          <a:prstGeom prst="rect">
            <a:avLst/>
          </a:prstGeom>
        </p:spPr>
      </p:pic>
      <p:pic>
        <p:nvPicPr>
          <p:cNvPr id="8" name="Obrázok 7"/>
          <p:cNvPicPr>
            <a:picLocks noChangeAspect="1"/>
          </p:cNvPicPr>
          <p:nvPr/>
        </p:nvPicPr>
        <p:blipFill>
          <a:blip r:embed="rId6"/>
          <a:stretch>
            <a:fillRect/>
          </a:stretch>
        </p:blipFill>
        <p:spPr>
          <a:xfrm>
            <a:off x="5838105" y="2115116"/>
            <a:ext cx="2185572" cy="146433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anim calcmode="lin" valueType="num">
                                      <p:cBhvr>
                                        <p:cTn id="3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style.rotation</p:attrName>
                                        </p:attrNameLst>
                                      </p:cBhvr>
                                      <p:tavLst>
                                        <p:tav tm="0">
                                          <p:val>
                                            <p:fltVal val="720"/>
                                          </p:val>
                                        </p:tav>
                                        <p:tav tm="100000">
                                          <p:val>
                                            <p:fltVal val="0"/>
                                          </p:val>
                                        </p:tav>
                                      </p:tavLst>
                                    </p:anim>
                                    <p:anim calcmode="lin" valueType="num">
                                      <p:cBhvr>
                                        <p:cTn id="39" dur="2000" fill="hold"/>
                                        <p:tgtEl>
                                          <p:spTgt spid="4"/>
                                        </p:tgtEl>
                                        <p:attrNameLst>
                                          <p:attrName>ppt_h</p:attrName>
                                        </p:attrNameLst>
                                      </p:cBhvr>
                                      <p:tavLst>
                                        <p:tav tm="0">
                                          <p:val>
                                            <p:fltVal val="0"/>
                                          </p:val>
                                        </p:tav>
                                        <p:tav tm="100000">
                                          <p:val>
                                            <p:strVal val="#ppt_h"/>
                                          </p:val>
                                        </p:tav>
                                      </p:tavLst>
                                    </p:anim>
                                    <p:anim calcmode="lin" valueType="num">
                                      <p:cBhvr>
                                        <p:cTn id="4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heel(4)">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heel(4)">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13315" name="Rectangle 3"/>
          <p:cNvSpPr>
            <a:spLocks noGrp="1" noChangeArrowheads="1"/>
          </p:cNvSpPr>
          <p:nvPr>
            <p:ph type="body" idx="1"/>
          </p:nvPr>
        </p:nvSpPr>
        <p:spPr>
          <a:xfrm>
            <a:off x="457200" y="1600200"/>
            <a:ext cx="8305800" cy="1676400"/>
          </a:xfrm>
        </p:spPr>
        <p:txBody>
          <a:bodyPr/>
          <a:lstStyle/>
          <a:p>
            <a:pPr eaLnBrk="1" hangingPunct="1">
              <a:lnSpc>
                <a:spcPct val="90000"/>
              </a:lnSpc>
              <a:buFontTx/>
              <a:buNone/>
            </a:pPr>
            <a:r>
              <a:rPr lang="sk-SK" altLang="sk-SK" smtClean="0"/>
              <a:t>3. DATABÁZOVÉ SYSTÉMY</a:t>
            </a:r>
          </a:p>
          <a:p>
            <a:pPr eaLnBrk="1" hangingPunct="1">
              <a:lnSpc>
                <a:spcPct val="90000"/>
              </a:lnSpc>
              <a:buFontTx/>
              <a:buChar char="-"/>
            </a:pPr>
            <a:r>
              <a:rPr lang="sk-SK" altLang="sk-SK" smtClean="0"/>
              <a:t>Slúžia na hromadné spracovanie údajov, pričom údaje môžu byť rôznych typov (číselné, logické,...)</a:t>
            </a:r>
          </a:p>
          <a:p>
            <a:pPr eaLnBrk="1" hangingPunct="1">
              <a:lnSpc>
                <a:spcPct val="90000"/>
              </a:lnSpc>
              <a:buFontTx/>
              <a:buChar char="-"/>
            </a:pPr>
            <a:r>
              <a:rPr lang="sk-SK" altLang="sk-SK" smtClean="0"/>
              <a:t>Napr. MS ACCESS, MYSQL, DB2, ...</a:t>
            </a:r>
            <a:endParaRPr lang="en-US" altLang="sk-SK" smtClean="0"/>
          </a:p>
        </p:txBody>
      </p:sp>
    </p:spTree>
    <p:extLst>
      <p:ext uri="{BB962C8B-B14F-4D97-AF65-F5344CB8AC3E}">
        <p14:creationId xmlns:p14="http://schemas.microsoft.com/office/powerpoint/2010/main" val="208197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47800"/>
            <a:ext cx="66675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6"/>
          <p:cNvSpPr txBox="1">
            <a:spLocks noChangeArrowheads="1"/>
          </p:cNvSpPr>
          <p:nvPr/>
        </p:nvSpPr>
        <p:spPr bwMode="auto">
          <a:xfrm>
            <a:off x="609600" y="3352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sk-SK" altLang="sk-SK" sz="1800">
              <a:solidFill>
                <a:schemeClr val="tx1"/>
              </a:solidFill>
              <a:latin typeface="Arial" panose="020B0604020202020204" pitchFamily="34" charset="0"/>
            </a:endParaRPr>
          </a:p>
        </p:txBody>
      </p:sp>
      <p:sp>
        <p:nvSpPr>
          <p:cNvPr id="14341" name="Text Box 7"/>
          <p:cNvSpPr txBox="1">
            <a:spLocks noChangeArrowheads="1"/>
          </p:cNvSpPr>
          <p:nvPr/>
        </p:nvSpPr>
        <p:spPr bwMode="auto">
          <a:xfrm>
            <a:off x="228600" y="2895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sk-SK" altLang="sk-SK" sz="1800">
                <a:solidFill>
                  <a:schemeClr val="tx1"/>
                </a:solidFill>
                <a:latin typeface="Arial" panose="020B0604020202020204" pitchFamily="34" charset="0"/>
              </a:rPr>
              <a:t>MS ACCESS</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395422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600200"/>
            <a:ext cx="54483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6"/>
          <p:cNvSpPr txBox="1">
            <a:spLocks noChangeArrowheads="1"/>
          </p:cNvSpPr>
          <p:nvPr/>
        </p:nvSpPr>
        <p:spPr bwMode="auto">
          <a:xfrm>
            <a:off x="762000" y="3352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sk-SK" altLang="sk-SK" sz="1800">
                <a:solidFill>
                  <a:schemeClr val="tx1"/>
                </a:solidFill>
                <a:latin typeface="Arial" panose="020B0604020202020204" pitchFamily="34" charset="0"/>
              </a:rPr>
              <a:t>DB2</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353040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checkerboard(across)">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95400"/>
            <a:ext cx="58674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6"/>
          <p:cNvSpPr txBox="1">
            <a:spLocks noChangeArrowheads="1"/>
          </p:cNvSpPr>
          <p:nvPr/>
        </p:nvSpPr>
        <p:spPr bwMode="auto">
          <a:xfrm>
            <a:off x="746125" y="31607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MYSQL</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3843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heckerboard(across)">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41988" name="Rectangle 4"/>
          <p:cNvSpPr>
            <a:spLocks noGrp="1" noChangeArrowheads="1"/>
          </p:cNvSpPr>
          <p:nvPr>
            <p:ph type="body" idx="1"/>
          </p:nvPr>
        </p:nvSpPr>
        <p:spPr/>
        <p:txBody>
          <a:bodyPr/>
          <a:lstStyle/>
          <a:p>
            <a:pPr eaLnBrk="1" hangingPunct="1">
              <a:buFontTx/>
              <a:buNone/>
            </a:pPr>
            <a:r>
              <a:rPr lang="sk-SK" altLang="sk-SK" smtClean="0"/>
              <a:t>3. GRAFICKÉ EDITORY</a:t>
            </a:r>
          </a:p>
          <a:p>
            <a:pPr eaLnBrk="1" hangingPunct="1">
              <a:buFontTx/>
              <a:buNone/>
            </a:pPr>
            <a:r>
              <a:rPr lang="sk-SK" altLang="sk-SK" smtClean="0"/>
              <a:t>- Umožňujú vytváranie, spracovanie a úpravu grafických informácií, pričom je možné vytváranie videosekvencií z nejakých obrázkov</a:t>
            </a:r>
          </a:p>
          <a:p>
            <a:pPr eaLnBrk="1" hangingPunct="1">
              <a:buFontTx/>
              <a:buNone/>
            </a:pPr>
            <a:r>
              <a:rPr lang="sk-SK" altLang="sk-SK" smtClean="0"/>
              <a:t>Grafické editory: </a:t>
            </a:r>
          </a:p>
          <a:p>
            <a:pPr eaLnBrk="1" hangingPunct="1">
              <a:buFontTx/>
              <a:buNone/>
            </a:pPr>
            <a:r>
              <a:rPr lang="sk-SK" altLang="sk-SK" smtClean="0"/>
              <a:t>- </a:t>
            </a:r>
            <a:r>
              <a:rPr lang="sk-SK" altLang="sk-SK" b="1" u="sng" smtClean="0"/>
              <a:t>rastrové (bitmapové) –</a:t>
            </a:r>
            <a:r>
              <a:rPr lang="sk-SK" altLang="sk-SK" smtClean="0"/>
              <a:t> Skicár, Adobe Photoshop, ...</a:t>
            </a:r>
          </a:p>
          <a:p>
            <a:pPr eaLnBrk="1" hangingPunct="1">
              <a:buFontTx/>
              <a:buNone/>
            </a:pPr>
            <a:r>
              <a:rPr lang="sk-SK" altLang="sk-SK" smtClean="0"/>
              <a:t>- </a:t>
            </a:r>
            <a:r>
              <a:rPr lang="sk-SK" altLang="sk-SK" b="1" u="sng" smtClean="0"/>
              <a:t>vektorové –</a:t>
            </a:r>
            <a:r>
              <a:rPr lang="sk-SK" altLang="sk-SK" smtClean="0"/>
              <a:t> Corel Draw, Zonner Calisto, ...  </a:t>
            </a:r>
            <a:endParaRPr lang="en-US" altLang="sk-SK" smtClean="0"/>
          </a:p>
        </p:txBody>
      </p:sp>
    </p:spTree>
    <p:extLst>
      <p:ext uri="{BB962C8B-B14F-4D97-AF65-F5344CB8AC3E}">
        <p14:creationId xmlns:p14="http://schemas.microsoft.com/office/powerpoint/2010/main" val="58019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Effect transition="in" filter="checkerboard(across)">
                                      <p:cBhvr>
                                        <p:cTn id="7" dur="500"/>
                                        <p:tgtEl>
                                          <p:spTgt spid="41988">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1988">
                                            <p:txEl>
                                              <p:pRg st="2" end="2"/>
                                            </p:txEl>
                                          </p:spTgt>
                                        </p:tgtEl>
                                        <p:attrNameLst>
                                          <p:attrName>style.visibility</p:attrName>
                                        </p:attrNameLst>
                                      </p:cBhvr>
                                      <p:to>
                                        <p:strVal val="visible"/>
                                      </p:to>
                                    </p:set>
                                    <p:animEffect transition="in" filter="checkerboard(across)">
                                      <p:cBhvr>
                                        <p:cTn id="10" dur="500"/>
                                        <p:tgtEl>
                                          <p:spTgt spid="41988">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1988">
                                            <p:txEl>
                                              <p:pRg st="3" end="3"/>
                                            </p:txEl>
                                          </p:spTgt>
                                        </p:tgtEl>
                                        <p:attrNameLst>
                                          <p:attrName>style.visibility</p:attrName>
                                        </p:attrNameLst>
                                      </p:cBhvr>
                                      <p:to>
                                        <p:strVal val="visible"/>
                                      </p:to>
                                    </p:set>
                                    <p:animEffect transition="in" filter="checkerboard(across)">
                                      <p:cBhvr>
                                        <p:cTn id="13" dur="500"/>
                                        <p:tgtEl>
                                          <p:spTgt spid="41988">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1988">
                                            <p:txEl>
                                              <p:pRg st="4" end="4"/>
                                            </p:txEl>
                                          </p:spTgt>
                                        </p:tgtEl>
                                        <p:attrNameLst>
                                          <p:attrName>style.visibility</p:attrName>
                                        </p:attrNameLst>
                                      </p:cBhvr>
                                      <p:to>
                                        <p:strVal val="visible"/>
                                      </p:to>
                                    </p:set>
                                    <p:animEffect transition="in" filter="checkerboard(across)">
                                      <p:cBhvr>
                                        <p:cTn id="16" dur="500"/>
                                        <p:tgtEl>
                                          <p:spTgt spid="4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0"/>
            <a:ext cx="594360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 Box 6"/>
          <p:cNvSpPr txBox="1">
            <a:spLocks noChangeArrowheads="1"/>
          </p:cNvSpPr>
          <p:nvPr/>
        </p:nvSpPr>
        <p:spPr bwMode="auto">
          <a:xfrm>
            <a:off x="669925" y="323691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Adobe Photoshop</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301782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checkerboard(across)">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143000"/>
            <a:ext cx="6696075"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6"/>
          <p:cNvSpPr txBox="1">
            <a:spLocks noChangeArrowheads="1"/>
          </p:cNvSpPr>
          <p:nvPr/>
        </p:nvSpPr>
        <p:spPr bwMode="auto">
          <a:xfrm>
            <a:off x="304800" y="2590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sk-SK" altLang="sk-SK" sz="1800">
                <a:solidFill>
                  <a:schemeClr val="tx1"/>
                </a:solidFill>
                <a:latin typeface="Arial" panose="020B0604020202020204" pitchFamily="34" charset="0"/>
              </a:rPr>
              <a:t>COREL DRAW</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28105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20483" name="Rectangle 3"/>
          <p:cNvSpPr>
            <a:spLocks noGrp="1" noChangeArrowheads="1"/>
          </p:cNvSpPr>
          <p:nvPr>
            <p:ph type="body" idx="1"/>
          </p:nvPr>
        </p:nvSpPr>
        <p:spPr>
          <a:xfrm>
            <a:off x="457200" y="1600200"/>
            <a:ext cx="3505200" cy="457200"/>
          </a:xfrm>
        </p:spPr>
        <p:txBody>
          <a:bodyPr>
            <a:normAutofit fontScale="92500" lnSpcReduction="10000"/>
          </a:bodyPr>
          <a:lstStyle/>
          <a:p>
            <a:pPr eaLnBrk="1" hangingPunct="1">
              <a:buFontTx/>
              <a:buNone/>
            </a:pPr>
            <a:r>
              <a:rPr lang="sk-SK" altLang="sk-SK" smtClean="0"/>
              <a:t>4. POČÍTAČOVÉ HRY </a:t>
            </a:r>
          </a:p>
          <a:p>
            <a:pPr eaLnBrk="1" hangingPunct="1">
              <a:buFontTx/>
              <a:buNone/>
            </a:pPr>
            <a:endParaRPr lang="en-US" altLang="sk-SK"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8862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87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checkerboard(across)">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checkerboard(across)">
                                      <p:cBhvr>
                                        <p:cTn id="1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21507" name="Rectangle 3"/>
          <p:cNvSpPr>
            <a:spLocks noGrp="1" noChangeArrowheads="1"/>
          </p:cNvSpPr>
          <p:nvPr>
            <p:ph type="body" idx="1"/>
          </p:nvPr>
        </p:nvSpPr>
        <p:spPr>
          <a:xfrm>
            <a:off x="457200" y="1600200"/>
            <a:ext cx="6248400" cy="457200"/>
          </a:xfrm>
        </p:spPr>
        <p:txBody>
          <a:bodyPr/>
          <a:lstStyle/>
          <a:p>
            <a:pPr eaLnBrk="1" hangingPunct="1">
              <a:buFontTx/>
              <a:buNone/>
            </a:pPr>
            <a:r>
              <a:rPr lang="sk-SK" altLang="sk-SK" smtClean="0"/>
              <a:t>5. NÁSTROJE NA KOMUNIKÁCIU</a:t>
            </a:r>
            <a:endParaRPr lang="en-US" altLang="sk-SK"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57875"/>
            <a:ext cx="7524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49580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21256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 Box 7"/>
          <p:cNvSpPr txBox="1">
            <a:spLocks noChangeArrowheads="1"/>
          </p:cNvSpPr>
          <p:nvPr/>
        </p:nvSpPr>
        <p:spPr bwMode="auto">
          <a:xfrm rot="-2365668">
            <a:off x="2590800" y="23622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skype</a:t>
            </a:r>
            <a:endParaRPr lang="en-US" altLang="sk-SK" sz="1800">
              <a:solidFill>
                <a:schemeClr val="tx1"/>
              </a:solidFill>
              <a:latin typeface="Arial" panose="020B0604020202020204" pitchFamily="34" charset="0"/>
            </a:endParaRPr>
          </a:p>
        </p:txBody>
      </p:sp>
      <p:sp>
        <p:nvSpPr>
          <p:cNvPr id="21512" name="Text Box 8"/>
          <p:cNvSpPr txBox="1">
            <a:spLocks noChangeArrowheads="1"/>
          </p:cNvSpPr>
          <p:nvPr/>
        </p:nvSpPr>
        <p:spPr bwMode="auto">
          <a:xfrm rot="-863616">
            <a:off x="2438400" y="30480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miranda</a:t>
            </a:r>
            <a:endParaRPr lang="en-US" altLang="sk-SK" sz="1800">
              <a:solidFill>
                <a:schemeClr val="tx1"/>
              </a:solidFill>
              <a:latin typeface="Arial" panose="020B0604020202020204" pitchFamily="34" charset="0"/>
            </a:endParaRPr>
          </a:p>
        </p:txBody>
      </p:sp>
      <p:sp>
        <p:nvSpPr>
          <p:cNvPr id="21513" name="Text Box 9"/>
          <p:cNvSpPr txBox="1">
            <a:spLocks noChangeArrowheads="1"/>
          </p:cNvSpPr>
          <p:nvPr/>
        </p:nvSpPr>
        <p:spPr bwMode="auto">
          <a:xfrm rot="2700000">
            <a:off x="3520282" y="3413918"/>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qip</a:t>
            </a:r>
            <a:endParaRPr lang="en-US" altLang="sk-SK" sz="1800">
              <a:solidFill>
                <a:schemeClr val="tx1"/>
              </a:solidFill>
              <a:latin typeface="Arial" panose="020B0604020202020204" pitchFamily="34" charset="0"/>
            </a:endParaRPr>
          </a:p>
        </p:txBody>
      </p:sp>
      <p:sp>
        <p:nvSpPr>
          <p:cNvPr id="21514" name="Text Box 10"/>
          <p:cNvSpPr txBox="1">
            <a:spLocks noChangeArrowheads="1"/>
          </p:cNvSpPr>
          <p:nvPr/>
        </p:nvSpPr>
        <p:spPr bwMode="auto">
          <a:xfrm rot="1620245">
            <a:off x="2743200" y="35814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icq</a:t>
            </a:r>
            <a:endParaRPr lang="en-US" altLang="sk-SK" sz="1800">
              <a:solidFill>
                <a:schemeClr val="tx1"/>
              </a:solidFill>
              <a:latin typeface="Arial" panose="020B0604020202020204" pitchFamily="34" charset="0"/>
            </a:endParaRPr>
          </a:p>
        </p:txBody>
      </p:sp>
      <p:sp>
        <p:nvSpPr>
          <p:cNvPr id="21515" name="Text Box 11"/>
          <p:cNvSpPr txBox="1">
            <a:spLocks noChangeArrowheads="1"/>
          </p:cNvSpPr>
          <p:nvPr/>
        </p:nvSpPr>
        <p:spPr bwMode="auto">
          <a:xfrm rot="1264363">
            <a:off x="2362200" y="46482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Internetové stránky</a:t>
            </a:r>
            <a:endParaRPr lang="en-US" altLang="sk-SK" sz="1800">
              <a:solidFill>
                <a:schemeClr val="tx1"/>
              </a:solidFill>
              <a:latin typeface="Arial" panose="020B0604020202020204" pitchFamily="34" charset="0"/>
            </a:endParaRPr>
          </a:p>
        </p:txBody>
      </p:sp>
      <p:sp>
        <p:nvSpPr>
          <p:cNvPr id="21516" name="Text Box 12"/>
          <p:cNvSpPr txBox="1">
            <a:spLocks noChangeArrowheads="1"/>
          </p:cNvSpPr>
          <p:nvPr/>
        </p:nvSpPr>
        <p:spPr bwMode="auto">
          <a:xfrm rot="956723">
            <a:off x="3581400" y="27432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VOIP</a:t>
            </a:r>
            <a:endParaRPr lang="en-US" altLang="sk-SK" sz="1800">
              <a:solidFill>
                <a:schemeClr val="tx1"/>
              </a:solidFill>
              <a:latin typeface="Arial" panose="020B0604020202020204" pitchFamily="34" charset="0"/>
            </a:endParaRPr>
          </a:p>
        </p:txBody>
      </p:sp>
      <p:sp>
        <p:nvSpPr>
          <p:cNvPr id="21517" name="Text Box 13"/>
          <p:cNvSpPr txBox="1">
            <a:spLocks noChangeArrowheads="1"/>
          </p:cNvSpPr>
          <p:nvPr/>
        </p:nvSpPr>
        <p:spPr bwMode="auto">
          <a:xfrm>
            <a:off x="3505200" y="41910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internet</a:t>
            </a:r>
            <a:endParaRPr lang="en-US" altLang="sk-SK" sz="1800">
              <a:solidFill>
                <a:schemeClr val="tx1"/>
              </a:solidFill>
              <a:latin typeface="Arial" panose="020B0604020202020204" pitchFamily="34" charset="0"/>
            </a:endParaRPr>
          </a:p>
        </p:txBody>
      </p:sp>
      <p:sp>
        <p:nvSpPr>
          <p:cNvPr id="21518" name="Text Box 14"/>
          <p:cNvSpPr txBox="1">
            <a:spLocks noChangeArrowheads="1"/>
          </p:cNvSpPr>
          <p:nvPr/>
        </p:nvSpPr>
        <p:spPr bwMode="auto">
          <a:xfrm rot="1078149">
            <a:off x="2895600" y="51816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email</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197121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checkerboard(across)">
                                      <p:cBhvr>
                                        <p:cTn id="1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sk-SK" altLang="sk-SK" smtClean="0"/>
              <a:t>Aplikačné programy</a:t>
            </a:r>
            <a:endParaRPr lang="en-US" altLang="sk-SK" smtClean="0"/>
          </a:p>
        </p:txBody>
      </p:sp>
      <p:sp>
        <p:nvSpPr>
          <p:cNvPr id="22531" name="Rectangle 3"/>
          <p:cNvSpPr>
            <a:spLocks noGrp="1" noChangeArrowheads="1"/>
          </p:cNvSpPr>
          <p:nvPr>
            <p:ph type="body" idx="1"/>
          </p:nvPr>
        </p:nvSpPr>
        <p:spPr>
          <a:xfrm>
            <a:off x="457200" y="1600200"/>
            <a:ext cx="6248400" cy="381000"/>
          </a:xfrm>
        </p:spPr>
        <p:txBody>
          <a:bodyPr/>
          <a:lstStyle/>
          <a:p>
            <a:pPr eaLnBrk="1" hangingPunct="1">
              <a:lnSpc>
                <a:spcPct val="90000"/>
              </a:lnSpc>
              <a:buFontTx/>
              <a:buNone/>
            </a:pPr>
            <a:r>
              <a:rPr lang="sk-SK" altLang="sk-SK" sz="2000" smtClean="0"/>
              <a:t>6. NÁSTROJE NA TVORBU PREZENTÁCIÍ</a:t>
            </a:r>
            <a:endParaRPr lang="en-US" altLang="sk-SK" sz="2000"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057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5"/>
          <p:cNvSpPr txBox="1">
            <a:spLocks noChangeArrowheads="1"/>
          </p:cNvSpPr>
          <p:nvPr/>
        </p:nvSpPr>
        <p:spPr bwMode="auto">
          <a:xfrm>
            <a:off x="1066800" y="33528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k-SK" altLang="sk-SK" sz="1800">
                <a:solidFill>
                  <a:schemeClr val="tx1"/>
                </a:solidFill>
                <a:latin typeface="Arial" panose="020B0604020202020204" pitchFamily="34" charset="0"/>
              </a:rPr>
              <a:t>Power point</a:t>
            </a:r>
            <a:endParaRPr lang="en-US" altLang="sk-SK" sz="1800">
              <a:solidFill>
                <a:schemeClr val="tx1"/>
              </a:solidFill>
              <a:latin typeface="Arial" panose="020B0604020202020204" pitchFamily="34" charset="0"/>
            </a:endParaRPr>
          </a:p>
        </p:txBody>
      </p:sp>
    </p:spTree>
    <p:extLst>
      <p:ext uri="{BB962C8B-B14F-4D97-AF65-F5344CB8AC3E}">
        <p14:creationId xmlns:p14="http://schemas.microsoft.com/office/powerpoint/2010/main" val="246346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heckerboard(across)">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5400" dirty="0">
                <a:latin typeface="Eras Bold ITC" panose="020B0907030504020204" pitchFamily="34" charset="0"/>
              </a:rPr>
              <a:t>Patria sem:</a:t>
            </a:r>
          </a:p>
        </p:txBody>
      </p:sp>
      <p:sp>
        <p:nvSpPr>
          <p:cNvPr id="3" name="Zástupný symbol obsahu 2"/>
          <p:cNvSpPr>
            <a:spLocks noGrp="1"/>
          </p:cNvSpPr>
          <p:nvPr>
            <p:ph idx="1"/>
          </p:nvPr>
        </p:nvSpPr>
        <p:spPr/>
        <p:txBody>
          <a:bodyPr>
            <a:normAutofit fontScale="85000" lnSpcReduction="20000"/>
          </a:bodyPr>
          <a:lstStyle/>
          <a:p>
            <a:pPr marL="457200" lvl="1" indent="-342900">
              <a:lnSpc>
                <a:spcPct val="95000"/>
              </a:lnSpc>
              <a:spcBef>
                <a:spcPct val="0"/>
              </a:spcBef>
              <a:buClr>
                <a:srgbClr val="000000"/>
              </a:buClr>
              <a:buFontTx/>
              <a:buChar char="•"/>
            </a:pPr>
            <a:r>
              <a:rPr lang="sk-SK" sz="4300" i="1" dirty="0" err="1" smtClean="0">
                <a:solidFill>
                  <a:srgbClr val="FFFFCC"/>
                </a:solidFill>
              </a:rPr>
              <a:t>trackball</a:t>
            </a:r>
            <a:endParaRPr lang="sk-SK" sz="4300" i="1" dirty="0" smtClean="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tablet</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err="1" smtClean="0">
                <a:solidFill>
                  <a:srgbClr val="FFFFCC"/>
                </a:solidFill>
              </a:rPr>
              <a:t>gamepad</a:t>
            </a:r>
            <a:endParaRPr lang="sk-SK" sz="4300" i="1" dirty="0" smtClean="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err="1" smtClean="0">
                <a:solidFill>
                  <a:srgbClr val="FFFFCC"/>
                </a:solidFill>
              </a:rPr>
              <a:t>dancepad</a:t>
            </a:r>
            <a:endParaRPr lang="sk-SK" sz="4300" i="1" dirty="0" smtClean="0">
              <a:solidFill>
                <a:srgbClr val="FFFFCC"/>
              </a:solidFill>
            </a:endParaRPr>
          </a:p>
          <a:p>
            <a:pPr marL="457200" lvl="1" indent="-342900">
              <a:lnSpc>
                <a:spcPct val="95000"/>
              </a:lnSpc>
              <a:spcBef>
                <a:spcPct val="0"/>
              </a:spcBef>
              <a:buClr>
                <a:srgbClr val="000000"/>
              </a:buClr>
              <a:buNone/>
            </a:pPr>
            <a:endParaRPr lang="sk-SK" dirty="0" smtClean="0"/>
          </a:p>
          <a:p>
            <a:pPr>
              <a:buNone/>
            </a:pPr>
            <a:endParaRPr lang="sk-SK" dirty="0"/>
          </a:p>
        </p:txBody>
      </p:sp>
      <p:pic>
        <p:nvPicPr>
          <p:cNvPr id="6" name="Obrázok 5"/>
          <p:cNvPicPr>
            <a:picLocks noChangeAspect="1"/>
          </p:cNvPicPr>
          <p:nvPr/>
        </p:nvPicPr>
        <p:blipFill>
          <a:blip r:embed="rId2"/>
          <a:stretch>
            <a:fillRect/>
          </a:stretch>
        </p:blipFill>
        <p:spPr>
          <a:xfrm>
            <a:off x="3639307" y="1884224"/>
            <a:ext cx="1440160" cy="1323676"/>
          </a:xfrm>
          <a:prstGeom prst="rect">
            <a:avLst/>
          </a:prstGeom>
        </p:spPr>
      </p:pic>
      <p:pic>
        <p:nvPicPr>
          <p:cNvPr id="8" name="Obrázok 7"/>
          <p:cNvPicPr>
            <a:picLocks noChangeAspect="1"/>
          </p:cNvPicPr>
          <p:nvPr/>
        </p:nvPicPr>
        <p:blipFill>
          <a:blip r:embed="rId3"/>
          <a:stretch>
            <a:fillRect/>
          </a:stretch>
        </p:blipFill>
        <p:spPr>
          <a:xfrm>
            <a:off x="5918196" y="2236256"/>
            <a:ext cx="1469263" cy="1304657"/>
          </a:xfrm>
          <a:prstGeom prst="rect">
            <a:avLst/>
          </a:prstGeom>
        </p:spPr>
      </p:pic>
      <p:pic>
        <p:nvPicPr>
          <p:cNvPr id="10" name="Obrázok 9"/>
          <p:cNvPicPr>
            <a:picLocks noChangeAspect="1"/>
          </p:cNvPicPr>
          <p:nvPr/>
        </p:nvPicPr>
        <p:blipFill>
          <a:blip r:embed="rId4"/>
          <a:stretch>
            <a:fillRect/>
          </a:stretch>
        </p:blipFill>
        <p:spPr>
          <a:xfrm>
            <a:off x="3508175" y="3853173"/>
            <a:ext cx="1670449" cy="1097375"/>
          </a:xfrm>
          <a:prstGeom prst="rect">
            <a:avLst/>
          </a:prstGeom>
        </p:spPr>
      </p:pic>
      <p:pic>
        <p:nvPicPr>
          <p:cNvPr id="12" name="Obrázok 11"/>
          <p:cNvPicPr>
            <a:picLocks noChangeAspect="1"/>
          </p:cNvPicPr>
          <p:nvPr/>
        </p:nvPicPr>
        <p:blipFill>
          <a:blip r:embed="rId5"/>
          <a:stretch>
            <a:fillRect/>
          </a:stretch>
        </p:blipFill>
        <p:spPr>
          <a:xfrm>
            <a:off x="5952512" y="4232112"/>
            <a:ext cx="1664352" cy="1664352"/>
          </a:xfrm>
          <a:prstGeom prst="rect">
            <a:avLst/>
          </a:prstGeom>
        </p:spPr>
      </p:pic>
    </p:spTree>
    <p:extLst>
      <p:ext uri="{BB962C8B-B14F-4D97-AF65-F5344CB8AC3E}">
        <p14:creationId xmlns:p14="http://schemas.microsoft.com/office/powerpoint/2010/main" val="3066369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hMSEBAQEhIUEBAQDw8PDw8PFBAVEA8PFBAVFBQQFRQXHCYeFxkjGRQUHy8gJCcpLC0sFR4xNTwqNSYsLCkBCQoKDgwOGA8PGiwdHBwpLCwsKSkpKSksLCksKSkpKSkpLCwpLCwpLCkpKSkpKSkpLCwpKSksKSkpLCkpKSkpLP/AABEIAMIBAwMBIgACEQEDEQH/xAAbAAABBQEBAAAAAAAAAAAAAAADAAECBAUGB//EADoQAAIBAwIEAwYEBQQDAQEAAAECAwAEERIhBRMxUSJBYQYUUnGR8DKBobEVI0Ji0XKSweEHM0M0JP/EABkBAAMBAQEAAAAAAAAAAAAAAAABAgMEBf/EACwRAAICAgEEAgECBgMAAAAAAAABAhEDEiEEEzFBUfAiYfEycYGRobEFFEL/2gAMAwEAAhEDEQA/APHtHypxa/6fqKqa6kJDU0wLQsD6fWpe4H0+ooKymio/rUuxcjmyP2RTe7GjaqbBpWybYAxUMrVkxmhvFTTHZXahmjPF6VAx1aKIU1S5Zp+Ue1VYEKen5Z7UuWe1FoCNKpcs9qYqe1FgNmmp6mgHakAwjJoqWx7UaJV7H61cihX+761nKYFRLRu1WI7V/l+VWxbr3b60RIB8TfUVi8g9WASzf0+lWEsj54+lEC/3N+lOzf3H8xWTlJhoxhb48h9Kk0Y7L9P+qA+fj+oNBfV8S/WhRb9g4lpkXsv3+VV5FXsKrFW+JfrQ2jPxJ/uFaKH6k6hHVO1VpSvb9ai0Dd1/3ChG3b0P5itkl8hrQmcVAyCouhqBFaJDCcwUqHSp6gF90b4TUhZP8Jq+k5oyXR9ayc5EWzOW0fsfoaIsDdv0NXzdn1qQvD3/AEqNpBbKKxHt+9TEZ+81Za79R9D/AIoZuP7h9P8Aqi2ALT8qiy/Kpsw7io4HxCqACUqIjNG0f3D60Nh6inYx1hPYfWpiH0/UUDV61EyetOmHJZ5Xp+tMYz2qsZT3/Wm5x70asOQ5j9KgV+9qAZj3qBf1qlFlFjYeX7VISgeX7VUzTU9QNOO8x/SPoKuRcRX4R9KwaWah4kxnSjiadh9KX8UTsPoa5sU+ajsRHszoW4svkBQ34jmsLNLNNYYoNmazXp70A3BqiDUlfHn+1VpQmy2CT9iiCLI8v0qulz6/ov8AiiC99R/tX/FKmIc23y/ShtAPvFSN56j/AGiom7/0/SjkKBvBQ2go/vI7L9P+6i1wD5D8s1SsdFflmlUi9KqsCwkvrR0mHc/Q1m6zTiU1LiFmykiHqf3qeIvi/f8AxWMJjRQWNQ4D4NFhF8X7/wCKGYk8noCRMasxQt2qfHsVAmt1+KhNB61prEe1OYD8NT3BUzIaP1oJ+dbL25+H9KE0eOqirUxf0Mqo5rQkx2qs59K0TsYDamxSc1HFWBIim001KgBFaYCnpAUwFinxSxT4pANT4pYpb0APin0impzikA4ApiKbNN+dACK0sUvzpqAGxSpZps1QCpqenoAjSqVKgBUqbFLFABEIo6SCqoWnxS1A0o7gDzqwl6O9YtSBNZvGgs3lvR3/AHqQvR8X71hBjUsmoeJDtmxJc9j+pqtJMe/61SVzUgx+zQoJASkJ+zQHQ0fB7VBga0QFYrS00Uio6qdhRDTTYqTGoU0IfFKmxSApgKlUgKfTQBHNNk1PRThKLQyGaWaLyxTiGi0IDTUc257VHkn1oTQAqWmicmly/nRYA9FPy6KIvnUglJsAAiPapi3btRxRA9TsxOyr7o/w0qu82lS3kLkoYp8+lLTS0VZQ+RTrim0U2KQFhYxRhEveqyGjxrqIUAksQAACSxJwAB5moaYUEGmiwW4fYLncDbpknA3rquBexEYtZOIXbZtoS6SQQsROsoZVCPsQDlumc7V3tl7MiG54U9tHrtv5gnZViVwkqgwvN3ID9cdR3Nck86TqPP8Ao6IYLVydHllv7LSOrMEGAGbqSzBW0toVQS5B6hc4q9eewUsOnmBBqjkm2cnEcf4ycDIxvtjOxrvU4vbxvDJPNFBc2vELi3jlt4jtaoWaVHWTpqLMusDJLUrGRpoeTFZhLS4meTRMZ1jOWcSSrMGBmZlK+AAADPXBrJ5Jm3ah8HmU/BCg1FSRkKSDnDFA4XHXOk5qiwj6Y38+ua9K4twJ31zMUgUrbtJyUdWXWulnlDbs3gOk6d2fG/WsS+4ErGZjokXnBI5HKLJzJXURxkKwKHTk6CqnOe1OOZey30ikrg/7nGOkXY0F4krYv/Z/DkRyALzGiUSHJLgbAaASc4IzjqN/PGdNwidc+DXpLBuUVfSQSDkLuNwfKuqMk/DOSeHJDyiny17fvTGNfs1FnP59vOoFzWyRiSMa9qiUWoljTb06AfApwKiEzT8s0xhAKcAVe4L7OXF0xWFC+nGtv6Vztv8A4rveH+yFvbxxSf8A6HlhlcTSISsLR4JxGNvw5IzknHlXNl6iGPz5+DoxdNPK+ODzqKzdvwI7/wClWP7VYj4DcHTiJhqJClgFyR1Ayetd3c8PZm5hGqOaGEKEkhcaunNWPUCFDee3WiT+zDxajLqWBNLySsQiK52EiMTlwp8sA79TXM+t+EehH/jI/wDqRydn7FTO4QvEjE4KhgzDbJOB1wN9s10Fn/4lZ5pIWn06I1cS8ocp8+QOryo83EzBJGTEioTl52jwTLja4i3OQQR3B9M1opxZy0krxsLeXkiXmqAjHTkt4c4YjB3AFYS6jO+UbPoMK/c5PivsEsSRstzlpc8pWjIMuMYZQDqwTkdOo9ax5fY27Cl1j1qM50Eahg4PhOG2IIzjGa9Uh4jjRcvzLiQWvLkjDosjLqX/ANaIPCfUYBA3xkVjiy1yy3UU3Jh1KoVjoEsu4JwfxYzVw6uaXPNGT6KDdeDyiVWU4YFT5hsg/Q1HWe5r0ni91bzxO0uOYqa9LKVOrC6lydyeu4/KvO7+JVchCWTYqW2YAjOD6jpXoYM3dXKpnn9R07wvzaBhvWpLJ86Bmlqrejmstcz501V9dKigsIZajqoq2bEZCkgdSAcD8+lFbhcgRZCjCNmKq+DoZh1UN0z6UWg5AK47UZHXzH61csfZm5laNI4JGaZnWIaSBIyfjClsAkY37V1fAv8AxwqvYyX0ipBeXBhRIZFLnSp/E4yF8elcDfc9KzlOKGotmL7NezD3svKhjJIUvI+ToiQdWYgfkANyTXd8A4ILANeW9ut8otEmSbcyRXUcyiWMeS4UnYAk6etVeB8aFvemT3LkJYxXls8duGHvO50I+okhsBiXJOcCsm446sdvJDaGaOK4kjuBE2Ve3kAOQHBzp6epCiuSblLheDqUFDmRu8evIo+GgwozW93dC5l5jhXilbflhf8A6rlHB2x0rA497amWVTbc22SOIwIRITK8e34z02wcY6VzlwJXILksQNIz5L2H6/WrHB+EtLcQQnpLLGjY66Sw1Y/LNVHHGJnLM348HZ+xHseh03t2HCkq0DSYZZJWOIo9JBLFj4jnA06fi26mTjERRUjlWJeVKGSaGENE8za4cwzEjG2AF2ynQbY1fai9uLSx5Ky26S69MMahy0sSoWMR+FyABsNq8oSzdygkhjjileJfeNbZRmOqISHfHiJHTPfpXNke7pM68ONa3I6dLznQyTi3lltNEkkjRF2d715FjkBtnZlKnAODlV6jeqvFeJC1ZFkLho5iztAUjjlWbOGnUeISxqq5J3yR8zpWtg0caYW3g4l7m8Sq8skn8prggu0Q1BgUJOrJ36jG48x9pL8STu2qNtTM0ksKsoeQ7Fip8yd9tt9qnFjU5V9+/fRs56qzW4jxldIVwizOZJbhoUURNFKAQoP4tQbD/P1FC4JxPMyLucys2kFlk0hB8PVvAD0/EB3NYpvB/L23RSrZ3Dk58bE+eCNvQUK3uSp1Af0sHG6gqx3Ut13rsWFa0Q8zs9Rb2eJ5a6VkfUojjleAXEwdVaeOVDjRJHq1bE9fyrMteCQuIleO3bmTTRxyaCjOImPXKgsdxq9BtnBreueJFNaRQ28txMsRtBHvInvUC+9XMu+pVLY8wcY8qJBpSZLWOTMXC7Vblo7ZpTNLclCWiCuCJI2DdPLXiuG5JcP7+5pa9xs5tvZG30rK0B0c4Rzcr3nSAc6Wi8R1Rtt48nc9KaL2Pty7RmEeElJZY5JNEMn9GnMni3Byh8Qwa2ZGEkUduILa3ikEM5WfKGfG86hFOqF1YlhjyIotxeLKJZFFqY7q3EVnHN4TdzKf5gmcAZZdseLqy+eaTyZPl/frHpj86mDaeytuEaR4AECEmRpp40SRWKkOX3UE7BcEnpnNaUXslEphzbR5IaR+abhUMbsFQZZisTJkHS+ottWx75GjqY5YInMA4bEzCaSWK9R1LwlX8BRc9Tv571znE/a6LGAEbVd6eIKYs/xBlKjmrnOkZUsNx1Hyo2yy+RawvwjbteHEmII3Le3lmtI7ggBLeRcFF06Y9YcsdiGJPnWnYcPjaZTENREkM5jKvbyRqA8TyKCAGGoNlT8R7iuGl9tWmaZnUyobkGNSob3aMDQkkWejjUNsYyc+VMvFpIhMs0DtOtvHEUl1tzYlkykrHycZ6giolgk/JtGfFJ0dPxGGGd/A8jC5DyrqjR0MFs55lsmoDSC2+n5VSseOrJILhl94GwgVtKG1tXykysCQsiq2kb569afintMzR8mMqz3VuZRcORy1mKKstuiH8IZfPJwx+dc8LxnYhiGECR28R0kmQOPEjDGCrBGQ52BOfOlHC65+/eC1NNUzY9p4CLZJ5OU38t1F0g0ln5/KMMcL9E0FCGxjC7dc1w83tFKeYGbOtnkBZVDB2GGbOM7jbB8q6a/EUsuVSRWmKzrCNAaODk8kx5PhfcKANsY9ax+McOtkCCJneVX0yyOw0uIzpkIXH4QQpBDHZiPKu7CopUzlyudFn2R4+4MVqiqTLIAxY41qSoILH8Ow6+WPStT/AMjW8SyRLEwOFdI0jcFIlido/ECAckrnJOfxdRiuPs9SOrgFSjaho2IbvVq7n15OG1FixJ6kkkknud+tU8cdtkjKHUJ8Sl4M+Zd/Fkn13qhdHUA3mAFPrjYGtG5sy+DqII8jkg/4oElh0HkK6MbSOfqc0ZGZUTWgeHVE8PNbbo4dkUaerv8ADj95pUbINkdikWtuIxoTNac6NUY//NjLlHUeg1DbqK1I72G1jhjurcS2rMzRKDgGRCQZSudzv1P/ABWVI8iCKO3OmMoeaoAJMuPG2PPuO1V7bhTzumFeUYLeNgZAgfS7LHnC79yK86X5ct0j18bjX4q2zvuBcb4fI6lcRNFPJJDqkZQZZV0yMBnG/THpV3iHCuH+7W9oZGiW3mMsJEoL81vEcs2dtwcbeVZcHBuExxjVF/MPhBuJnQh/6tOGCgbHxZriOOWFuzabZHIB3laRhF16KHGph67ZrkitpfjJpGstUrmqO44vJbLJNczrfPFKRlle3ERLZAxp8WMZ9etc7/D7ZzOY5jlGk5MBRjPMo6HbYZyOtY9i9zCSY20LsQoYHDAEbalx5n610HAuPxxSGaYtDLPE8NzPHGNSLo8MkQiGnVq05LDO2a11klw7/kYuWGZb9muE2FxA0jTMjRqWl1sgWA+QYbFwe4I7V1vs5baDFyY7Q2RQmW8JxLKpyP5aDJUjcbn/ABWJB7QwxNa8OiRb+zly9zcXYGpdblm8hp07Nv3AFV+L3dpayztHIYbi6tjFaoN7eEEAK64GFBK7dcHfzrKSbfvnwUoR+KI8fubeeea0t5Z1mhmR4biZtSKdeHjjLEMB4s+edPpT+yFiYYL8QTQT3urQ9tKmY/e1lLRyI74ydCSnHcelc/xK7iNvappW5uYZEe7kEhDKobY6gRnqAW9Ks8b9rngRTBJGyyvNHcKY050jLlRMzp3Rlxg/ua0UJfwx9/f8lyS15fgf2x49o0OBCLpkEcUtmwIigCgvG25G7s4BHkTv5V5y7dfl0HT1O9WbXh8kp0RoXwRnGcA9y3QV0Fl7DMQea4HYJ4iD3JOx/WutPHgjUmcmTJvwcwoO3y6jGFz3qyYfDkf+vUNTjdmbBxt5V2kHsRCFZCXbVjJLLkY7DGK0W9mkCKsTGDT5oFy/+okb1lLr8N1ZMTmOFXFw91atEjFki0gIqrLLEpOpGyQX22+QGK2+F8cDXb80ywCKFka2RlElyQjKgaQnOrBHXPlitO0ZrNhLbWkHP0FOc7XD5ydzoL6QSB5AVnXvEYJpHaeCaGY+KO5L88QuDkYjIBZOuQWPlip2jk5j4o6Yz4onwe2jaxkmjCxy287iJ7x8mGJyupnbScdgMDJLVrXPDoi/DAHb3YN/I93i1Kz7M0xmGBDlgTsPwjcDFcdYcZdDOSFf3hyhYwQDLHcN41zp26b1o2vtY5M0zSKpWMwJboOZAPDpChNOQOvT1oljlb++S1JMv8S4DHy5Yws0rNfsbWYTxMbtyfGq6RpjOncsd9sZ8qpT8Lg5rjlNC06xCyE5/wD510nDzliQMLgjcnJztVVuMvFACHCBo/DGARaRazugiBzzCMkk560uc4jt1jdFkt4nKplccpwS85QAnzOF6+fWrUZL2K0aq3CJ7t7vDJDJHezfzHQPJOBGombc/wAtSAPl6UaHj41xzoJI5Z7xpZoVVZGuEORkKzHTGAD06k0PgBi94YJb5ge1Mbc7Suosvjdv6md/M+QNVOCWM16xtS5DrrQR6QggXcqgKAYTA3xUuC9lKfBncSW3knZIAI41kldXRX21AaYyGbwsuD4htv8AKp+yPFGtZwGUsjMQoyVaWUaxEzD4cuwI3GHz1Aq9bWUFkHM8bzXLO1ujhSIFHQzAE5cjuRitlPbS2hdFlhimSPSVkKqG8IGggno2M0NuqStDVLlmNdWIYw2uprV+WLdzKqovvfMaXQXGAjAsPPDZU+VYXFeDiBVDOyzE6GtXUBYvCruQ6sQcjp0yM+ld3ecTV2naMKbcOs0k7srGUg64yAzBcrnTuCGHhJBxnzbi/EnmlkdyyljqkAzpQgbaF8ie3luKrBbIy+OTesrRXjR+pI3wc798/r+dFPClqt7MXykPEcAjDqOmVI3wPkFPzJraZhXJmlKE2jzZR5Ms8KFRbhQrSaYUFpqlZJE0jPbhYoTcPrQeaq73FaKcyaRW9ypUQ3BpqvaYqRGR22K5yFdVIbGNeAScDJGM7bdare7SdRK4JGCRkk+LUdyc9d61eT97UuT8qlZa4OhSnFUmUVjJwWLOw/qclj32z0owHzq2sXyoyRVm8lkNSly2UkSrMcNW44aOiVjLIUsZl3HCFkG+pdsZViNu2Kpy+yreHQ6lQd+YCWUE9V3wcDfG2a6UIKfIoj1M4+DS2jk5/ZOQO2Csp6LOv8sfNkYZz071YsfYwA6pmDnzWMEA/Nj/AMAV0nMFDa4q31eWSpcA5E4YVQBVUKo6BRgCjBqpG5qBujXNo5eSdkaQlx5CpG59BWV72af3372qXiNYzRoG6Paqt0ivuRuOlB95pml+8CqgpQdrgLXyZU3A1Ot2JdgpMSrhdMmdvPcViBHTwHZ2OXCoMafNWxXVsfvAoZz5Eiu+HUvxIHM5NbnSjArpBPgjxp3z11DejPfMCsioMHGtUXdz/cxGcf4rcnTO5APzUGq2kjpsOw6V1LPF+iHkoyp3cPzIm0tLgNk+XbJ8vlWohkWN449YEo0ycslNXoT5jNFVc9f2FHRaznn+EUsnwCj4VmMc6R2EYLctCfIZxqO5rjGDMck79z5mu+QUOThcTbtGpJ6nHU/lWeLqdW9+Qu/JzNhxyWBdBJeIgqYmxpZW/EO4/LzAPkK2uLWEZjW5SWPlzcloIlK8wsmQRMi40so2269R2qdx7MQuc+JceQYEfQ5o1nwblMCkjbBsBghClhgkZ6HFa/8AZx+Vwy1L0/Br3/AbSOKGS3NzcSrOyvJEVaAMsa8zTzQGMXiPj3AxWBLxgqSHUHS7xFomDrrU7jbpsR5469qs3rMIDC4eaPK7oxEiqCzFQM4wS3r0G1ZXEY9Bh5cJAkw/8xi2ljjCOwxkYG+fKnBRy/xcjlCMlaNtGDDY5/4PY9jUuVWW9lLGiSISxEHNkjJDPlWCyBQNnVQ0Z7jJPkaNY8XWVcjYgDIPr5j0rnyYXHmPKOeUNS08dV5IanJcVXe5qIqRnwRMVKo+8Uq0qQUjTxTMaYSCpCuY0IaqIrmn0UgwobQUFWepC6oBcUJ5KirHyXhe1IXYrIe4obXuKfasdm0bgUJpAayRxAd6mOIDvVdtomrNImnVaz1vx3oy3w71P5IehZaOocunS5B8xUxKKnZi0oZYqOsNDE1I3NK2wCmIUN4xQXuqA94KpRYtg0kYqsyVB7wUB7oVrGLDZFoLRY0rNF6PWjJxEU5RkUmjVjhovJ9azF4oPWpjigrncZlIvMlCYmq/8QHehter3qlFg2Ekc1lXdmGOejYI9DkdSBirj3A70Iyr3rox3HlE3XhlbhvEZbVWGjmBWkktnBy8MzpoLjI3BAGV86vJwaMxieKaMcq1jklGqNGd2f8AAYichtIbYZ3TpvQ45VoiSBFdY0RhIVLagMeEEAHP9OGbpvk+ldSy26fBpGaapkJrCRSQ6lSCQQwI3/OhmzNbnDeJK6AXTEaGJyGGXzsg1YOrA8OCemTud62Lz2k4fEiNBarcMZGhORqZRoOXVWyCQcbnb1rFuW1IJdPGtkziTw809akH4V1HLYGo+HrSrJ5pGXbRVC0Skz03MpeSQckpquZzWguDTNADStILZnm5NQMpNaBtBSFqO1PZfAGYwNVnjNdALUdqi9kO1NZq9Fa2c20TVHQ1bktn6VVkta3jmTI7ZnK7URZTRWhoZStLTBvUNHcmjrfHvVICipHWcoIayFscQPemN8e9CFvUxaelZ6wQ7bItdUM3FENr6VA23pVLUmmRMxobSUX3ena2p7RQasrF6iZatC1pmtKtTiJxkUzdU3v1WWsqC9hWiljYvzRD+IU4v6G9iaEbU1ajjZO0iy19QmvKA0BqIiq1CJLky3HfYq5HxAd6yxDU1h+dKUIsW5qfxEd6deIqOmw9NqzRb/OprZZ71n24Ie8jTHEx3pVQHDvU0qXbxj2kauo06k0cp6UlQdq5dkbasaNjR1c0lxU9YrJy/Qeog1ERhQuYKcOKhjoshxT6xVbWKQalRSDOAaA8AP2KKBTlBQnQyk9oPvFCa0FXjHUeXWqnRLjZnmyFGjtKscuiJHTeTghQBrbfeBUxB94qyqCicsVg5GiVFURCm5I9PpVoxChSJSQ7aAGIelRaIen600tVnk+9q1jCxObQflj0puQKqiY96kJj3/aqeNkd0tC3FL3MUAXBqYuT94qdJB3ETNgKG3DBUxdmkbqlU0G6K7cKHpQn4WPSrZuTUGkJ8q1i5r2ZumUjw+omyNWjn4T9KYk/D+9bKbM9Sp7qfsU/IP2KsEH4T9KWPQ09wUAGg/YpUfT6H6GnpbF9stLcGirL6/tXMLxOjLxT7zTfTMnuHShvX9qRz94rn14qO9FTinrWT6eZSyo28GkAfT6VkrxH1qX8Q/uqXhkaKaNTT8qj9Kzjf/3U38Q9aXakVujVD0/MrH/iPrUl4j60dmQtka2qpA+grNXiQ70ZeJDvUPHJegtF3A7CpADtVVeIA/YqYvBUOMh2G1imacCoCcGkXHpSodia6FAe6qT4oDAVcUgbBy3FVnmNWmQVAoK6IyS9E38lMMakGqzoFIItW5omogOZSEtWBEvepche9Tuh6xKolpc6rPu69xS90HcUbxDSJV51OJvnVn3MdxTG1HcUbxFqgPMNTWZvWpGEUsYpWmFCE7etIzPSzUTJRX6C8D89/WlUed609PX9A3ZximpaqVKvYMiQNEDU1KpYgqOe5qYc56n60qVZFInrPc0zOe5p6VSMgWPen1U1KqAYMe9GRz3NPSqJDLULnuasI57mlSrlmUizGx7+VWUY96alXNIpBCaiDSpVKBjNUTSpVaMwLf5obmlSraJLIk02aVKqGR1HPWpaj3pUqTKHDHvSLHvSpUihixqLNSpVSEQZj3qDMe9KlVIhg9R70qVKrIP/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p>
        </p:txBody>
      </p:sp>
      <p:sp>
        <p:nvSpPr>
          <p:cNvPr id="23555" name="AutoShape 4" descr="data:image/jpeg;base64,/9j/4AAQSkZJRgABAQAAAQABAAD/2wCEAAkGBhMSEBAQEhIUEBAQDw8PDw8PFBAVEA8PFBAVFBQQFRQXHCYeFxkjGRQUHy8gJCcpLC0sFR4xNTwqNSYsLCkBCQoKDgwOGA8PGiwdHBwpLCwsKSkpKSksLCksKSkpKSkpLCwpLCwpLCkpKSkpKSkpLCwpKSksKSkpLCkpKSkpLP/AABEIAMIBAwMBIgACEQEDEQH/xAAbAAABBQEBAAAAAAAAAAAAAAADAAECBAUGB//EADoQAAIBAwIEAwYEBQQDAQEAAAECAwAEERIhBRMxUSJBYQYUUnGR8DKBobEVI0Ji0XKSweEHM0M0JP/EABkBAAMBAQEAAAAAAAAAAAAAAAABAgMEBf/EACwRAAICAgEEAgECBgMAAAAAAAABAhEDEiEEEzFBUfAiYfEycYGRobEFFEL/2gAMAwEAAhEDEQA/APHtHypxa/6fqKqa6kJDU0wLQsD6fWpe4H0+ooKymio/rUuxcjmyP2RTe7GjaqbBpWybYAxUMrVkxmhvFTTHZXahmjPF6VAx1aKIU1S5Zp+Ue1VYEKen5Z7UuWe1FoCNKpcs9qYqe1FgNmmp6mgHakAwjJoqWx7UaJV7H61cihX+761nKYFRLRu1WI7V/l+VWxbr3b60RIB8TfUVi8g9WASzf0+lWEsj54+lEC/3N+lOzf3H8xWTlJhoxhb48h9Kk0Y7L9P+qA+fj+oNBfV8S/WhRb9g4lpkXsv3+VV5FXsKrFW+JfrQ2jPxJ/uFaKH6k6hHVO1VpSvb9ai0Dd1/3ChG3b0P5itkl8hrQmcVAyCouhqBFaJDCcwUqHSp6gF90b4TUhZP8Jq+k5oyXR9ayc5EWzOW0fsfoaIsDdv0NXzdn1qQvD3/AEqNpBbKKxHt+9TEZ+81Za79R9D/AIoZuP7h9P8Aqi2ALT8qiy/Kpsw7io4HxCqACUqIjNG0f3D60Nh6inYx1hPYfWpiH0/UUDV61EyetOmHJZ5Xp+tMYz2qsZT3/Wm5x70asOQ5j9KgV+9qAZj3qBf1qlFlFjYeX7VISgeX7VUzTU9QNOO8x/SPoKuRcRX4R9KwaWah4kxnSjiadh9KX8UTsPoa5sU+ajsRHszoW4svkBQ34jmsLNLNNYYoNmazXp70A3BqiDUlfHn+1VpQmy2CT9iiCLI8v0qulz6/ov8AiiC99R/tX/FKmIc23y/ShtAPvFSN56j/AGiom7/0/SjkKBvBQ2go/vI7L9P+6i1wD5D8s1SsdFflmlUi9KqsCwkvrR0mHc/Q1m6zTiU1LiFmykiHqf3qeIvi/f8AxWMJjRQWNQ4D4NFhF8X7/wCKGYk8noCRMasxQt2qfHsVAmt1+KhNB61prEe1OYD8NT3BUzIaP1oJ+dbL25+H9KE0eOqirUxf0Mqo5rQkx2qs59K0TsYDamxSc1HFWBIim001KgBFaYCnpAUwFinxSxT4pANT4pYpb0APin0impzikA4ApiKbNN+dACK0sUvzpqAGxSpZps1QCpqenoAjSqVKgBUqbFLFABEIo6SCqoWnxS1A0o7gDzqwl6O9YtSBNZvGgs3lvR3/AHqQvR8X71hBjUsmoeJDtmxJc9j+pqtJMe/61SVzUgx+zQoJASkJ+zQHQ0fB7VBga0QFYrS00Uio6qdhRDTTYqTGoU0IfFKmxSApgKlUgKfTQBHNNk1PRThKLQyGaWaLyxTiGi0IDTUc257VHkn1oTQAqWmicmly/nRYA9FPy6KIvnUglJsAAiPapi3btRxRA9TsxOyr7o/w0qu82lS3kLkoYp8+lLTS0VZQ+RTrim0U2KQFhYxRhEveqyGjxrqIUAksQAACSxJwAB5moaYUEGmiwW4fYLncDbpknA3rquBexEYtZOIXbZtoS6SQQsROsoZVCPsQDlumc7V3tl7MiG54U9tHrtv5gnZViVwkqgwvN3ID9cdR3Nck86TqPP8Ao6IYLVydHllv7LSOrMEGAGbqSzBW0toVQS5B6hc4q9eewUsOnmBBqjkm2cnEcf4ycDIxvtjOxrvU4vbxvDJPNFBc2vELi3jlt4jtaoWaVHWTpqLMusDJLUrGRpoeTFZhLS4meTRMZ1jOWcSSrMGBmZlK+AAADPXBrJ5Jm3ah8HmU/BCg1FSRkKSDnDFA4XHXOk5qiwj6Y38+ua9K4twJ31zMUgUrbtJyUdWXWulnlDbs3gOk6d2fG/WsS+4ErGZjokXnBI5HKLJzJXURxkKwKHTk6CqnOe1OOZey30ikrg/7nGOkXY0F4krYv/Z/DkRyALzGiUSHJLgbAaASc4IzjqN/PGdNwidc+DXpLBuUVfSQSDkLuNwfKuqMk/DOSeHJDyiny17fvTGNfs1FnP59vOoFzWyRiSMa9qiUWoljTb06AfApwKiEzT8s0xhAKcAVe4L7OXF0xWFC+nGtv6Vztv8A4rveH+yFvbxxSf8A6HlhlcTSISsLR4JxGNvw5IzknHlXNl6iGPz5+DoxdNPK+ODzqKzdvwI7/wClWP7VYj4DcHTiJhqJClgFyR1Ayetd3c8PZm5hGqOaGEKEkhcaunNWPUCFDee3WiT+zDxajLqWBNLySsQiK52EiMTlwp8sA79TXM+t+EehH/jI/wDqRydn7FTO4QvEjE4KhgzDbJOB1wN9s10Fn/4lZ5pIWn06I1cS8ocp8+QOryo83EzBJGTEioTl52jwTLja4i3OQQR3B9M1opxZy0krxsLeXkiXmqAjHTkt4c4YjB3AFYS6jO+UbPoMK/c5PivsEsSRstzlpc8pWjIMuMYZQDqwTkdOo9ax5fY27Cl1j1qM50Eahg4PhOG2IIzjGa9Uh4jjRcvzLiQWvLkjDosjLqX/ANaIPCfUYBA3xkVjiy1yy3UU3Jh1KoVjoEsu4JwfxYzVw6uaXPNGT6KDdeDyiVWU4YFT5hsg/Q1HWe5r0ni91bzxO0uOYqa9LKVOrC6lydyeu4/KvO7+JVchCWTYqW2YAjOD6jpXoYM3dXKpnn9R07wvzaBhvWpLJ86Bmlqrejmstcz501V9dKigsIZajqoq2bEZCkgdSAcD8+lFbhcgRZCjCNmKq+DoZh1UN0z6UWg5AK47UZHXzH61csfZm5laNI4JGaZnWIaSBIyfjClsAkY37V1fAv8AxwqvYyX0ipBeXBhRIZFLnSp/E4yF8elcDfc9KzlOKGotmL7NezD3svKhjJIUvI+ToiQdWYgfkANyTXd8A4ILANeW9ut8otEmSbcyRXUcyiWMeS4UnYAk6etVeB8aFvemT3LkJYxXls8duGHvO50I+okhsBiXJOcCsm446sdvJDaGaOK4kjuBE2Ve3kAOQHBzp6epCiuSblLheDqUFDmRu8evIo+GgwozW93dC5l5jhXilbflhf8A6rlHB2x0rA497amWVTbc22SOIwIRITK8e34z02wcY6VzlwJXILksQNIz5L2H6/WrHB+EtLcQQnpLLGjY66Sw1Y/LNVHHGJnLM348HZ+xHseh03t2HCkq0DSYZZJWOIo9JBLFj4jnA06fi26mTjERRUjlWJeVKGSaGENE8za4cwzEjG2AF2ynQbY1fai9uLSx5Ky26S69MMahy0sSoWMR+FyABsNq8oSzdygkhjjileJfeNbZRmOqISHfHiJHTPfpXNke7pM68ONa3I6dLznQyTi3lltNEkkjRF2d715FjkBtnZlKnAODlV6jeqvFeJC1ZFkLho5iztAUjjlWbOGnUeISxqq5J3yR8zpWtg0caYW3g4l7m8Sq8skn8prggu0Q1BgUJOrJ36jG48x9pL8STu2qNtTM0ksKsoeQ7Fip8yd9tt9qnFjU5V9+/fRs56qzW4jxldIVwizOZJbhoUURNFKAQoP4tQbD/P1FC4JxPMyLucys2kFlk0hB8PVvAD0/EB3NYpvB/L23RSrZ3Dk58bE+eCNvQUK3uSp1Af0sHG6gqx3Ut13rsWFa0Q8zs9Rb2eJ5a6VkfUojjleAXEwdVaeOVDjRJHq1bE9fyrMteCQuIleO3bmTTRxyaCjOImPXKgsdxq9BtnBreueJFNaRQ28txMsRtBHvInvUC+9XMu+pVLY8wcY8qJBpSZLWOTMXC7Vblo7ZpTNLclCWiCuCJI2DdPLXiuG5JcP7+5pa9xs5tvZG30rK0B0c4Rzcr3nSAc6Wi8R1Rtt48nc9KaL2Pty7RmEeElJZY5JNEMn9GnMni3Byh8Qwa2ZGEkUduILa3ikEM5WfKGfG86hFOqF1YlhjyIotxeLKJZFFqY7q3EVnHN4TdzKf5gmcAZZdseLqy+eaTyZPl/frHpj86mDaeytuEaR4AECEmRpp40SRWKkOX3UE7BcEnpnNaUXslEphzbR5IaR+abhUMbsFQZZisTJkHS+ottWx75GjqY5YInMA4bEzCaSWK9R1LwlX8BRc9Tv571znE/a6LGAEbVd6eIKYs/xBlKjmrnOkZUsNx1Hyo2yy+RawvwjbteHEmII3Le3lmtI7ggBLeRcFF06Y9YcsdiGJPnWnYcPjaZTENREkM5jKvbyRqA8TyKCAGGoNlT8R7iuGl9tWmaZnUyobkGNSob3aMDQkkWejjUNsYyc+VMvFpIhMs0DtOtvHEUl1tzYlkykrHycZ6giolgk/JtGfFJ0dPxGGGd/A8jC5DyrqjR0MFs55lsmoDSC2+n5VSseOrJILhl94GwgVtKG1tXykysCQsiq2kb569afintMzR8mMqz3VuZRcORy1mKKstuiH8IZfPJwx+dc8LxnYhiGECR28R0kmQOPEjDGCrBGQ52BOfOlHC65+/eC1NNUzY9p4CLZJ5OU38t1F0g0ln5/KMMcL9E0FCGxjC7dc1w83tFKeYGbOtnkBZVDB2GGbOM7jbB8q6a/EUsuVSRWmKzrCNAaODk8kx5PhfcKANsY9ax+McOtkCCJneVX0yyOw0uIzpkIXH4QQpBDHZiPKu7CopUzlyudFn2R4+4MVqiqTLIAxY41qSoILH8Ow6+WPStT/AMjW8SyRLEwOFdI0jcFIlido/ECAckrnJOfxdRiuPs9SOrgFSjaho2IbvVq7n15OG1FixJ6kkkknud+tU8cdtkjKHUJ8Sl4M+Zd/Fkn13qhdHUA3mAFPrjYGtG5sy+DqII8jkg/4oElh0HkK6MbSOfqc0ZGZUTWgeHVE8PNbbo4dkUaerv8ADj95pUbINkdikWtuIxoTNac6NUY//NjLlHUeg1DbqK1I72G1jhjurcS2rMzRKDgGRCQZSudzv1P/ABWVI8iCKO3OmMoeaoAJMuPG2PPuO1V7bhTzumFeUYLeNgZAgfS7LHnC79yK86X5ct0j18bjX4q2zvuBcb4fI6lcRNFPJJDqkZQZZV0yMBnG/THpV3iHCuH+7W9oZGiW3mMsJEoL81vEcs2dtwcbeVZcHBuExxjVF/MPhBuJnQh/6tOGCgbHxZriOOWFuzabZHIB3laRhF16KHGph67ZrkitpfjJpGstUrmqO44vJbLJNczrfPFKRlle3ERLZAxp8WMZ9etc7/D7ZzOY5jlGk5MBRjPMo6HbYZyOtY9i9zCSY20LsQoYHDAEbalx5n610HAuPxxSGaYtDLPE8NzPHGNSLo8MkQiGnVq05LDO2a11klw7/kYuWGZb9muE2FxA0jTMjRqWl1sgWA+QYbFwe4I7V1vs5baDFyY7Q2RQmW8JxLKpyP5aDJUjcbn/ABWJB7QwxNa8OiRb+zly9zcXYGpdblm8hp07Nv3AFV+L3dpayztHIYbi6tjFaoN7eEEAK64GFBK7dcHfzrKSbfvnwUoR+KI8fubeeea0t5Z1mhmR4biZtSKdeHjjLEMB4s+edPpT+yFiYYL8QTQT3urQ9tKmY/e1lLRyI74ydCSnHcelc/xK7iNvappW5uYZEe7kEhDKobY6gRnqAW9Ks8b9rngRTBJGyyvNHcKY050jLlRMzp3Rlxg/ua0UJfwx9/f8lyS15fgf2x49o0OBCLpkEcUtmwIigCgvG25G7s4BHkTv5V5y7dfl0HT1O9WbXh8kp0RoXwRnGcA9y3QV0Fl7DMQea4HYJ4iD3JOx/WutPHgjUmcmTJvwcwoO3y6jGFz3qyYfDkf+vUNTjdmbBxt5V2kHsRCFZCXbVjJLLkY7DGK0W9mkCKsTGDT5oFy/+okb1lLr8N1ZMTmOFXFw91atEjFki0gIqrLLEpOpGyQX22+QGK2+F8cDXb80ywCKFka2RlElyQjKgaQnOrBHXPlitO0ZrNhLbWkHP0FOc7XD5ydzoL6QSB5AVnXvEYJpHaeCaGY+KO5L88QuDkYjIBZOuQWPlip2jk5j4o6Yz4onwe2jaxkmjCxy287iJ7x8mGJyupnbScdgMDJLVrXPDoi/DAHb3YN/I93i1Kz7M0xmGBDlgTsPwjcDFcdYcZdDOSFf3hyhYwQDLHcN41zp26b1o2vtY5M0zSKpWMwJboOZAPDpChNOQOvT1oljlb++S1JMv8S4DHy5Yws0rNfsbWYTxMbtyfGq6RpjOncsd9sZ8qpT8Lg5rjlNC06xCyE5/wD510nDzliQMLgjcnJztVVuMvFACHCBo/DGARaRazugiBzzCMkk560uc4jt1jdFkt4nKplccpwS85QAnzOF6+fWrUZL2K0aq3CJ7t7vDJDJHezfzHQPJOBGombc/wAtSAPl6UaHj41xzoJI5Z7xpZoVVZGuEORkKzHTGAD06k0PgBi94YJb5ge1Mbc7Suosvjdv6md/M+QNVOCWM16xtS5DrrQR6QggXcqgKAYTA3xUuC9lKfBncSW3knZIAI41kldXRX21AaYyGbwsuD4htv8AKp+yPFGtZwGUsjMQoyVaWUaxEzD4cuwI3GHz1Aq9bWUFkHM8bzXLO1ujhSIFHQzAE5cjuRitlPbS2hdFlhimSPSVkKqG8IGggno2M0NuqStDVLlmNdWIYw2uprV+WLdzKqovvfMaXQXGAjAsPPDZU+VYXFeDiBVDOyzE6GtXUBYvCruQ6sQcjp0yM+ld3ecTV2naMKbcOs0k7srGUg64yAzBcrnTuCGHhJBxnzbi/EnmlkdyyljqkAzpQgbaF8ie3luKrBbIy+OTesrRXjR+pI3wc798/r+dFPClqt7MXykPEcAjDqOmVI3wPkFPzJraZhXJmlKE2jzZR5Ms8KFRbhQrSaYUFpqlZJE0jPbhYoTcPrQeaq73FaKcyaRW9ypUQ3BpqvaYqRGR22K5yFdVIbGNeAScDJGM7bdare7SdRK4JGCRkk+LUdyc9d61eT97UuT8qlZa4OhSnFUmUVjJwWLOw/qclj32z0owHzq2sXyoyRVm8lkNSly2UkSrMcNW44aOiVjLIUsZl3HCFkG+pdsZViNu2Kpy+yreHQ6lQd+YCWUE9V3wcDfG2a6UIKfIoj1M4+DS2jk5/ZOQO2Csp6LOv8sfNkYZz071YsfYwA6pmDnzWMEA/Nj/AMAV0nMFDa4q31eWSpcA5E4YVQBVUKo6BRgCjBqpG5qBujXNo5eSdkaQlx5CpG59BWV72af3372qXiNYzRoG6Paqt0ivuRuOlB95pml+8CqgpQdrgLXyZU3A1Ot2JdgpMSrhdMmdvPcViBHTwHZ2OXCoMafNWxXVsfvAoZz5Eiu+HUvxIHM5NbnSjArpBPgjxp3z11DejPfMCsioMHGtUXdz/cxGcf4rcnTO5APzUGq2kjpsOw6V1LPF+iHkoyp3cPzIm0tLgNk+XbJ8vlWohkWN449YEo0ycslNXoT5jNFVc9f2FHRaznn+EUsnwCj4VmMc6R2EYLctCfIZxqO5rjGDMck79z5mu+QUOThcTbtGpJ6nHU/lWeLqdW9+Qu/JzNhxyWBdBJeIgqYmxpZW/EO4/LzAPkK2uLWEZjW5SWPlzcloIlK8wsmQRMi40so2269R2qdx7MQuc+JceQYEfQ5o1nwblMCkjbBsBghClhgkZ6HFa/8AZx+Vwy1L0/Br3/AbSOKGS3NzcSrOyvJEVaAMsa8zTzQGMXiPj3AxWBLxgqSHUHS7xFomDrrU7jbpsR5469qs3rMIDC4eaPK7oxEiqCzFQM4wS3r0G1ZXEY9Bh5cJAkw/8xi2ljjCOwxkYG+fKnBRy/xcjlCMlaNtGDDY5/4PY9jUuVWW9lLGiSISxEHNkjJDPlWCyBQNnVQ0Z7jJPkaNY8XWVcjYgDIPr5j0rnyYXHmPKOeUNS08dV5IanJcVXe5qIqRnwRMVKo+8Uq0qQUjTxTMaYSCpCuY0IaqIrmn0UgwobQUFWepC6oBcUJ5KirHyXhe1IXYrIe4obXuKfasdm0bgUJpAayRxAd6mOIDvVdtomrNImnVaz1vx3oy3w71P5IehZaOocunS5B8xUxKKnZi0oZYqOsNDE1I3NK2wCmIUN4xQXuqA94KpRYtg0kYqsyVB7wUB7oVrGLDZFoLRY0rNF6PWjJxEU5RkUmjVjhovJ9azF4oPWpjigrncZlIvMlCYmq/8QHehter3qlFg2Ekc1lXdmGOejYI9DkdSBirj3A70Iyr3rox3HlE3XhlbhvEZbVWGjmBWkktnBy8MzpoLjI3BAGV86vJwaMxieKaMcq1jklGqNGd2f8AAYichtIbYZ3TpvQ45VoiSBFdY0RhIVLagMeEEAHP9OGbpvk+ldSy26fBpGaapkJrCRSQ6lSCQQwI3/OhmzNbnDeJK6AXTEaGJyGGXzsg1YOrA8OCemTud62Lz2k4fEiNBarcMZGhORqZRoOXVWyCQcbnb1rFuW1IJdPGtkziTw809akH4V1HLYGo+HrSrJ5pGXbRVC0Skz03MpeSQckpquZzWguDTNADStILZnm5NQMpNaBtBSFqO1PZfAGYwNVnjNdALUdqi9kO1NZq9Fa2c20TVHQ1bktn6VVkta3jmTI7ZnK7URZTRWhoZStLTBvUNHcmjrfHvVICipHWcoIayFscQPemN8e9CFvUxaelZ6wQ7bItdUM3FENr6VA23pVLUmmRMxobSUX3ena2p7RQasrF6iZatC1pmtKtTiJxkUzdU3v1WWsqC9hWiljYvzRD+IU4v6G9iaEbU1ajjZO0iy19QmvKA0BqIiq1CJLky3HfYq5HxAd6yxDU1h+dKUIsW5qfxEd6deIqOmw9NqzRb/OprZZ71n24Ie8jTHEx3pVQHDvU0qXbxj2kauo06k0cp6UlQdq5dkbasaNjR1c0lxU9YrJy/Qeog1ERhQuYKcOKhjoshxT6xVbWKQalRSDOAaA8AP2KKBTlBQnQyk9oPvFCa0FXjHUeXWqnRLjZnmyFGjtKscuiJHTeTghQBrbfeBUxB94qyqCicsVg5GiVFURCm5I9PpVoxChSJSQ7aAGIelRaIen600tVnk+9q1jCxObQflj0puQKqiY96kJj3/aqeNkd0tC3FL3MUAXBqYuT94qdJB3ETNgKG3DBUxdmkbqlU0G6K7cKHpQn4WPSrZuTUGkJ8q1i5r2ZumUjw+omyNWjn4T9KYk/D+9bKbM9Sp7qfsU/IP2KsEH4T9KWPQ09wUAGg/YpUfT6H6GnpbF9stLcGirL6/tXMLxOjLxT7zTfTMnuHShvX9qRz94rn14qO9FTinrWT6eZSyo28GkAfT6VkrxH1qX8Q/uqXhkaKaNTT8qj9Kzjf/3U38Q9aXakVujVD0/MrH/iPrUl4j60dmQtka2qpA+grNXiQ70ZeJDvUPHJegtF3A7CpADtVVeIA/YqYvBUOMh2G1imacCoCcGkXHpSodia6FAe6qT4oDAVcUgbBy3FVnmNWmQVAoK6IyS9E38lMMakGqzoFIItW5omogOZSEtWBEvepche9Tuh6xKolpc6rPu69xS90HcUbxDSJV51OJvnVn3MdxTG1HcUbxFqgPMNTWZvWpGEUsYpWmFCE7etIzPSzUTJRX6C8D89/WlUed609PX9A3ZximpaqVKvYMiQNEDU1KpYgqOe5qYc56n60qVZFInrPc0zOe5p6VSMgWPen1U1KqAYMe9GRz3NPSqJDLULnuasI57mlSrlmUizGx7+VWUY96alXNIpBCaiDSpVKBjNUTSpVaMwLf5obmlSraJLIk02aVKqGR1HPWpaj3pUqTKHDHvSLHvSpUihixqLNSpVSEQZj3qDMe9KlVIhg9R70qVKrIP/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p>
        </p:txBody>
      </p:sp>
      <p:sp>
        <p:nvSpPr>
          <p:cNvPr id="23556" name="AutoShape 6" descr="data:image/jpeg;base64,/9j/4AAQSkZJRgABAQAAAQABAAD/2wCEAAkGBhMSEBAQEhIUEBAQDw8PDw8PFBAVEA8PFBAVFBQQFRQXHCYeFxkjGRQUHy8gJCcpLC0sFR4xNTwqNSYsLCkBCQoKDgwOGA8PGiwdHBwpLCwsKSkpKSksLCksKSkpKSkpLCwpLCwpLCkpKSkpKSkpLCwpKSksKSkpLCkpKSkpLP/AABEIAMIBAwMBIgACEQEDEQH/xAAbAAABBQEBAAAAAAAAAAAAAAADAAECBAUGB//EADoQAAIBAwIEAwYEBQQDAQEAAAECAwAEERIhBRMxUSJBYQYUUnGR8DKBobEVI0Ji0XKSweEHM0M0JP/EABkBAAMBAQEAAAAAAAAAAAAAAAABAgMEBf/EACwRAAICAgEEAgECBgMAAAAAAAABAhEDEiEEEzFBUfAiYfEycYGRobEFFEL/2gAMAwEAAhEDEQA/APHtHypxa/6fqKqa6kJDU0wLQsD6fWpe4H0+ooKymio/rUuxcjmyP2RTe7GjaqbBpWybYAxUMrVkxmhvFTTHZXahmjPF6VAx1aKIU1S5Zp+Ue1VYEKen5Z7UuWe1FoCNKpcs9qYqe1FgNmmp6mgHakAwjJoqWx7UaJV7H61cihX+761nKYFRLRu1WI7V/l+VWxbr3b60RIB8TfUVi8g9WASzf0+lWEsj54+lEC/3N+lOzf3H8xWTlJhoxhb48h9Kk0Y7L9P+qA+fj+oNBfV8S/WhRb9g4lpkXsv3+VV5FXsKrFW+JfrQ2jPxJ/uFaKH6k6hHVO1VpSvb9ai0Dd1/3ChG3b0P5itkl8hrQmcVAyCouhqBFaJDCcwUqHSp6gF90b4TUhZP8Jq+k5oyXR9ayc5EWzOW0fsfoaIsDdv0NXzdn1qQvD3/AEqNpBbKKxHt+9TEZ+81Za79R9D/AIoZuP7h9P8Aqi2ALT8qiy/Kpsw7io4HxCqACUqIjNG0f3D60Nh6inYx1hPYfWpiH0/UUDV61EyetOmHJZ5Xp+tMYz2qsZT3/Wm5x70asOQ5j9KgV+9qAZj3qBf1qlFlFjYeX7VISgeX7VUzTU9QNOO8x/SPoKuRcRX4R9KwaWah4kxnSjiadh9KX8UTsPoa5sU+ajsRHszoW4svkBQ34jmsLNLNNYYoNmazXp70A3BqiDUlfHn+1VpQmy2CT9iiCLI8v0qulz6/ov8AiiC99R/tX/FKmIc23y/ShtAPvFSN56j/AGiom7/0/SjkKBvBQ2go/vI7L9P+6i1wD5D8s1SsdFflmlUi9KqsCwkvrR0mHc/Q1m6zTiU1LiFmykiHqf3qeIvi/f8AxWMJjRQWNQ4D4NFhF8X7/wCKGYk8noCRMasxQt2qfHsVAmt1+KhNB61prEe1OYD8NT3BUzIaP1oJ+dbL25+H9KE0eOqirUxf0Mqo5rQkx2qs59K0TsYDamxSc1HFWBIim001KgBFaYCnpAUwFinxSxT4pANT4pYpb0APin0impzikA4ApiKbNN+dACK0sUvzpqAGxSpZps1QCpqenoAjSqVKgBUqbFLFABEIo6SCqoWnxS1A0o7gDzqwl6O9YtSBNZvGgs3lvR3/AHqQvR8X71hBjUsmoeJDtmxJc9j+pqtJMe/61SVzUgx+zQoJASkJ+zQHQ0fB7VBga0QFYrS00Uio6qdhRDTTYqTGoU0IfFKmxSApgKlUgKfTQBHNNk1PRThKLQyGaWaLyxTiGi0IDTUc257VHkn1oTQAqWmicmly/nRYA9FPy6KIvnUglJsAAiPapi3btRxRA9TsxOyr7o/w0qu82lS3kLkoYp8+lLTS0VZQ+RTrim0U2KQFhYxRhEveqyGjxrqIUAksQAACSxJwAB5moaYUEGmiwW4fYLncDbpknA3rquBexEYtZOIXbZtoS6SQQsROsoZVCPsQDlumc7V3tl7MiG54U9tHrtv5gnZViVwkqgwvN3ID9cdR3Nck86TqPP8Ao6IYLVydHllv7LSOrMEGAGbqSzBW0toVQS5B6hc4q9eewUsOnmBBqjkm2cnEcf4ycDIxvtjOxrvU4vbxvDJPNFBc2vELi3jlt4jtaoWaVHWTpqLMusDJLUrGRpoeTFZhLS4meTRMZ1jOWcSSrMGBmZlK+AAADPXBrJ5Jm3ah8HmU/BCg1FSRkKSDnDFA4XHXOk5qiwj6Y38+ua9K4twJ31zMUgUrbtJyUdWXWulnlDbs3gOk6d2fG/WsS+4ErGZjokXnBI5HKLJzJXURxkKwKHTk6CqnOe1OOZey30ikrg/7nGOkXY0F4krYv/Z/DkRyALzGiUSHJLgbAaASc4IzjqN/PGdNwidc+DXpLBuUVfSQSDkLuNwfKuqMk/DOSeHJDyiny17fvTGNfs1FnP59vOoFzWyRiSMa9qiUWoljTb06AfApwKiEzT8s0xhAKcAVe4L7OXF0xWFC+nGtv6Vztv8A4rveH+yFvbxxSf8A6HlhlcTSISsLR4JxGNvw5IzknHlXNl6iGPz5+DoxdNPK+ODzqKzdvwI7/wClWP7VYj4DcHTiJhqJClgFyR1Ayetd3c8PZm5hGqOaGEKEkhcaunNWPUCFDee3WiT+zDxajLqWBNLySsQiK52EiMTlwp8sA79TXM+t+EehH/jI/wDqRydn7FTO4QvEjE4KhgzDbJOB1wN9s10Fn/4lZ5pIWn06I1cS8ocp8+QOryo83EzBJGTEioTl52jwTLja4i3OQQR3B9M1opxZy0krxsLeXkiXmqAjHTkt4c4YjB3AFYS6jO+UbPoMK/c5PivsEsSRstzlpc8pWjIMuMYZQDqwTkdOo9ax5fY27Cl1j1qM50Eahg4PhOG2IIzjGa9Uh4jjRcvzLiQWvLkjDosjLqX/ANaIPCfUYBA3xkVjiy1yy3UU3Jh1KoVjoEsu4JwfxYzVw6uaXPNGT6KDdeDyiVWU4YFT5hsg/Q1HWe5r0ni91bzxO0uOYqa9LKVOrC6lydyeu4/KvO7+JVchCWTYqW2YAjOD6jpXoYM3dXKpnn9R07wvzaBhvWpLJ86Bmlqrejmstcz501V9dKigsIZajqoq2bEZCkgdSAcD8+lFbhcgRZCjCNmKq+DoZh1UN0z6UWg5AK47UZHXzH61csfZm5laNI4JGaZnWIaSBIyfjClsAkY37V1fAv8AxwqvYyX0ipBeXBhRIZFLnSp/E4yF8elcDfc9KzlOKGotmL7NezD3svKhjJIUvI+ToiQdWYgfkANyTXd8A4ILANeW9ut8otEmSbcyRXUcyiWMeS4UnYAk6etVeB8aFvemT3LkJYxXls8duGHvO50I+okhsBiXJOcCsm446sdvJDaGaOK4kjuBE2Ve3kAOQHBzp6epCiuSblLheDqUFDmRu8evIo+GgwozW93dC5l5jhXilbflhf8A6rlHB2x0rA497amWVTbc22SOIwIRITK8e34z02wcY6VzlwJXILksQNIz5L2H6/WrHB+EtLcQQnpLLGjY66Sw1Y/LNVHHGJnLM348HZ+xHseh03t2HCkq0DSYZZJWOIo9JBLFj4jnA06fi26mTjERRUjlWJeVKGSaGENE8za4cwzEjG2AF2ynQbY1fai9uLSx5Ky26S69MMahy0sSoWMR+FyABsNq8oSzdygkhjjileJfeNbZRmOqISHfHiJHTPfpXNke7pM68ONa3I6dLznQyTi3lltNEkkjRF2d715FjkBtnZlKnAODlV6jeqvFeJC1ZFkLho5iztAUjjlWbOGnUeISxqq5J3yR8zpWtg0caYW3g4l7m8Sq8skn8prggu0Q1BgUJOrJ36jG48x9pL8STu2qNtTM0ksKsoeQ7Fip8yd9tt9qnFjU5V9+/fRs56qzW4jxldIVwizOZJbhoUURNFKAQoP4tQbD/P1FC4JxPMyLucys2kFlk0hB8PVvAD0/EB3NYpvB/L23RSrZ3Dk58bE+eCNvQUK3uSp1Af0sHG6gqx3Ut13rsWFa0Q8zs9Rb2eJ5a6VkfUojjleAXEwdVaeOVDjRJHq1bE9fyrMteCQuIleO3bmTTRxyaCjOImPXKgsdxq9BtnBreueJFNaRQ28txMsRtBHvInvUC+9XMu+pVLY8wcY8qJBpSZLWOTMXC7Vblo7ZpTNLclCWiCuCJI2DdPLXiuG5JcP7+5pa9xs5tvZG30rK0B0c4Rzcr3nSAc6Wi8R1Rtt48nc9KaL2Pty7RmEeElJZY5JNEMn9GnMni3Byh8Qwa2ZGEkUduILa3ikEM5WfKGfG86hFOqF1YlhjyIotxeLKJZFFqY7q3EVnHN4TdzKf5gmcAZZdseLqy+eaTyZPl/frHpj86mDaeytuEaR4AECEmRpp40SRWKkOX3UE7BcEnpnNaUXslEphzbR5IaR+abhUMbsFQZZisTJkHS+ottWx75GjqY5YInMA4bEzCaSWK9R1LwlX8BRc9Tv571znE/a6LGAEbVd6eIKYs/xBlKjmrnOkZUsNx1Hyo2yy+RawvwjbteHEmII3Le3lmtI7ggBLeRcFF06Y9YcsdiGJPnWnYcPjaZTENREkM5jKvbyRqA8TyKCAGGoNlT8R7iuGl9tWmaZnUyobkGNSob3aMDQkkWejjUNsYyc+VMvFpIhMs0DtOtvHEUl1tzYlkykrHycZ6giolgk/JtGfFJ0dPxGGGd/A8jC5DyrqjR0MFs55lsmoDSC2+n5VSseOrJILhl94GwgVtKG1tXykysCQsiq2kb569afintMzR8mMqz3VuZRcORy1mKKstuiH8IZfPJwx+dc8LxnYhiGECR28R0kmQOPEjDGCrBGQ52BOfOlHC65+/eC1NNUzY9p4CLZJ5OU38t1F0g0ln5/KMMcL9E0FCGxjC7dc1w83tFKeYGbOtnkBZVDB2GGbOM7jbB8q6a/EUsuVSRWmKzrCNAaODk8kx5PhfcKANsY9ax+McOtkCCJneVX0yyOw0uIzpkIXH4QQpBDHZiPKu7CopUzlyudFn2R4+4MVqiqTLIAxY41qSoILH8Ow6+WPStT/AMjW8SyRLEwOFdI0jcFIlido/ECAckrnJOfxdRiuPs9SOrgFSjaho2IbvVq7n15OG1FixJ6kkkknud+tU8cdtkjKHUJ8Sl4M+Zd/Fkn13qhdHUA3mAFPrjYGtG5sy+DqII8jkg/4oElh0HkK6MbSOfqc0ZGZUTWgeHVE8PNbbo4dkUaerv8ADj95pUbINkdikWtuIxoTNac6NUY//NjLlHUeg1DbqK1I72G1jhjurcS2rMzRKDgGRCQZSudzv1P/ABWVI8iCKO3OmMoeaoAJMuPG2PPuO1V7bhTzumFeUYLeNgZAgfS7LHnC79yK86X5ct0j18bjX4q2zvuBcb4fI6lcRNFPJJDqkZQZZV0yMBnG/THpV3iHCuH+7W9oZGiW3mMsJEoL81vEcs2dtwcbeVZcHBuExxjVF/MPhBuJnQh/6tOGCgbHxZriOOWFuzabZHIB3laRhF16KHGph67ZrkitpfjJpGstUrmqO44vJbLJNczrfPFKRlle3ERLZAxp8WMZ9etc7/D7ZzOY5jlGk5MBRjPMo6HbYZyOtY9i9zCSY20LsQoYHDAEbalx5n610HAuPxxSGaYtDLPE8NzPHGNSLo8MkQiGnVq05LDO2a11klw7/kYuWGZb9muE2FxA0jTMjRqWl1sgWA+QYbFwe4I7V1vs5baDFyY7Q2RQmW8JxLKpyP5aDJUjcbn/ABWJB7QwxNa8OiRb+zly9zcXYGpdblm8hp07Nv3AFV+L3dpayztHIYbi6tjFaoN7eEEAK64GFBK7dcHfzrKSbfvnwUoR+KI8fubeeea0t5Z1mhmR4biZtSKdeHjjLEMB4s+edPpT+yFiYYL8QTQT3urQ9tKmY/e1lLRyI74ydCSnHcelc/xK7iNvappW5uYZEe7kEhDKobY6gRnqAW9Ks8b9rngRTBJGyyvNHcKY050jLlRMzp3Rlxg/ua0UJfwx9/f8lyS15fgf2x49o0OBCLpkEcUtmwIigCgvG25G7s4BHkTv5V5y7dfl0HT1O9WbXh8kp0RoXwRnGcA9y3QV0Fl7DMQea4HYJ4iD3JOx/WutPHgjUmcmTJvwcwoO3y6jGFz3qyYfDkf+vUNTjdmbBxt5V2kHsRCFZCXbVjJLLkY7DGK0W9mkCKsTGDT5oFy/+okb1lLr8N1ZMTmOFXFw91atEjFki0gIqrLLEpOpGyQX22+QGK2+F8cDXb80ywCKFka2RlElyQjKgaQnOrBHXPlitO0ZrNhLbWkHP0FOc7XD5ydzoL6QSB5AVnXvEYJpHaeCaGY+KO5L88QuDkYjIBZOuQWPlip2jk5j4o6Yz4onwe2jaxkmjCxy287iJ7x8mGJyupnbScdgMDJLVrXPDoi/DAHb3YN/I93i1Kz7M0xmGBDlgTsPwjcDFcdYcZdDOSFf3hyhYwQDLHcN41zp26b1o2vtY5M0zSKpWMwJboOZAPDpChNOQOvT1oljlb++S1JMv8S4DHy5Yws0rNfsbWYTxMbtyfGq6RpjOncsd9sZ8qpT8Lg5rjlNC06xCyE5/wD510nDzliQMLgjcnJztVVuMvFACHCBo/DGARaRazugiBzzCMkk560uc4jt1jdFkt4nKplccpwS85QAnzOF6+fWrUZL2K0aq3CJ7t7vDJDJHezfzHQPJOBGombc/wAtSAPl6UaHj41xzoJI5Z7xpZoVVZGuEORkKzHTGAD06k0PgBi94YJb5ge1Mbc7Suosvjdv6md/M+QNVOCWM16xtS5DrrQR6QggXcqgKAYTA3xUuC9lKfBncSW3knZIAI41kldXRX21AaYyGbwsuD4htv8AKp+yPFGtZwGUsjMQoyVaWUaxEzD4cuwI3GHz1Aq9bWUFkHM8bzXLO1ujhSIFHQzAE5cjuRitlPbS2hdFlhimSPSVkKqG8IGggno2M0NuqStDVLlmNdWIYw2uprV+WLdzKqovvfMaXQXGAjAsPPDZU+VYXFeDiBVDOyzE6GtXUBYvCruQ6sQcjp0yM+ld3ecTV2naMKbcOs0k7srGUg64yAzBcrnTuCGHhJBxnzbi/EnmlkdyyljqkAzpQgbaF8ie3luKrBbIy+OTesrRXjR+pI3wc798/r+dFPClqt7MXykPEcAjDqOmVI3wPkFPzJraZhXJmlKE2jzZR5Ms8KFRbhQrSaYUFpqlZJE0jPbhYoTcPrQeaq73FaKcyaRW9ypUQ3BpqvaYqRGR22K5yFdVIbGNeAScDJGM7bdare7SdRK4JGCRkk+LUdyc9d61eT97UuT8qlZa4OhSnFUmUVjJwWLOw/qclj32z0owHzq2sXyoyRVm8lkNSly2UkSrMcNW44aOiVjLIUsZl3HCFkG+pdsZViNu2Kpy+yreHQ6lQd+YCWUE9V3wcDfG2a6UIKfIoj1M4+DS2jk5/ZOQO2Csp6LOv8sfNkYZz071YsfYwA6pmDnzWMEA/Nj/AMAV0nMFDa4q31eWSpcA5E4YVQBVUKo6BRgCjBqpG5qBujXNo5eSdkaQlx5CpG59BWV72af3372qXiNYzRoG6Paqt0ivuRuOlB95pml+8CqgpQdrgLXyZU3A1Ot2JdgpMSrhdMmdvPcViBHTwHZ2OXCoMafNWxXVsfvAoZz5Eiu+HUvxIHM5NbnSjArpBPgjxp3z11DejPfMCsioMHGtUXdz/cxGcf4rcnTO5APzUGq2kjpsOw6V1LPF+iHkoyp3cPzIm0tLgNk+XbJ8vlWohkWN449YEo0ycslNXoT5jNFVc9f2FHRaznn+EUsnwCj4VmMc6R2EYLctCfIZxqO5rjGDMck79z5mu+QUOThcTbtGpJ6nHU/lWeLqdW9+Qu/JzNhxyWBdBJeIgqYmxpZW/EO4/LzAPkK2uLWEZjW5SWPlzcloIlK8wsmQRMi40so2269R2qdx7MQuc+JceQYEfQ5o1nwblMCkjbBsBghClhgkZ6HFa/8AZx+Vwy1L0/Br3/AbSOKGS3NzcSrOyvJEVaAMsa8zTzQGMXiPj3AxWBLxgqSHUHS7xFomDrrU7jbpsR5469qs3rMIDC4eaPK7oxEiqCzFQM4wS3r0G1ZXEY9Bh5cJAkw/8xi2ljjCOwxkYG+fKnBRy/xcjlCMlaNtGDDY5/4PY9jUuVWW9lLGiSISxEHNkjJDPlWCyBQNnVQ0Z7jJPkaNY8XWVcjYgDIPr5j0rnyYXHmPKOeUNS08dV5IanJcVXe5qIqRnwRMVKo+8Uq0qQUjTxTMaYSCpCuY0IaqIrmn0UgwobQUFWepC6oBcUJ5KirHyXhe1IXYrIe4obXuKfasdm0bgUJpAayRxAd6mOIDvVdtomrNImnVaz1vx3oy3w71P5IehZaOocunS5B8xUxKKnZi0oZYqOsNDE1I3NK2wCmIUN4xQXuqA94KpRYtg0kYqsyVB7wUB7oVrGLDZFoLRY0rNF6PWjJxEU5RkUmjVjhovJ9azF4oPWpjigrncZlIvMlCYmq/8QHehter3qlFg2Ekc1lXdmGOejYI9DkdSBirj3A70Iyr3rox3HlE3XhlbhvEZbVWGjmBWkktnBy8MzpoLjI3BAGV86vJwaMxieKaMcq1jklGqNGd2f8AAYichtIbYZ3TpvQ45VoiSBFdY0RhIVLagMeEEAHP9OGbpvk+ldSy26fBpGaapkJrCRSQ6lSCQQwI3/OhmzNbnDeJK6AXTEaGJyGGXzsg1YOrA8OCemTud62Lz2k4fEiNBarcMZGhORqZRoOXVWyCQcbnb1rFuW1IJdPGtkziTw809akH4V1HLYGo+HrSrJ5pGXbRVC0Skz03MpeSQckpquZzWguDTNADStILZnm5NQMpNaBtBSFqO1PZfAGYwNVnjNdALUdqi9kO1NZq9Fa2c20TVHQ1bktn6VVkta3jmTI7ZnK7URZTRWhoZStLTBvUNHcmjrfHvVICipHWcoIayFscQPemN8e9CFvUxaelZ6wQ7bItdUM3FENr6VA23pVLUmmRMxobSUX3ena2p7RQasrF6iZatC1pmtKtTiJxkUzdU3v1WWsqC9hWiljYvzRD+IU4v6G9iaEbU1ajjZO0iy19QmvKA0BqIiq1CJLky3HfYq5HxAd6yxDU1h+dKUIsW5qfxEd6deIqOmw9NqzRb/OprZZ71n24Ie8jTHEx3pVQHDvU0qXbxj2kauo06k0cp6UlQdq5dkbasaNjR1c0lxU9YrJy/Qeog1ERhQuYKcOKhjoshxT6xVbWKQalRSDOAaA8AP2KKBTlBQnQyk9oPvFCa0FXjHUeXWqnRLjZnmyFGjtKscuiJHTeTghQBrbfeBUxB94qyqCicsVg5GiVFURCm5I9PpVoxChSJSQ7aAGIelRaIen600tVnk+9q1jCxObQflj0puQKqiY96kJj3/aqeNkd0tC3FL3MUAXBqYuT94qdJB3ETNgKG3DBUxdmkbqlU0G6K7cKHpQn4WPSrZuTUGkJ8q1i5r2ZumUjw+omyNWjn4T9KYk/D+9bKbM9Sp7qfsU/IP2KsEH4T9KWPQ09wUAGg/YpUfT6H6GnpbF9stLcGirL6/tXMLxOjLxT7zTfTMnuHShvX9qRz94rn14qO9FTinrWT6eZSyo28GkAfT6VkrxH1qX8Q/uqXhkaKaNTT8qj9Kzjf/3U38Q9aXakVujVD0/MrH/iPrUl4j60dmQtka2qpA+grNXiQ70ZeJDvUPHJegtF3A7CpADtVVeIA/YqYvBUOMh2G1imacCoCcGkXHpSodia6FAe6qT4oDAVcUgbBy3FVnmNWmQVAoK6IyS9E38lMMakGqzoFIItW5omogOZSEtWBEvepche9Tuh6xKolpc6rPu69xS90HcUbxDSJV51OJvnVn3MdxTG1HcUbxFqgPMNTWZvWpGEUsYpWmFCE7etIzPSzUTJRX6C8D89/WlUed609PX9A3ZximpaqVKvYMiQNEDU1KpYgqOe5qYc56n60qVZFInrPc0zOe5p6VSMgWPen1U1KqAYMe9GRz3NPSqJDLULnuasI57mlSrlmUizGx7+VWUY96alXNIpBCaiDSpVKBjNUTSpVaMwLf5obmlSraJLIk02aVKqGR1HPWpaj3pUqTKHDHvSLHvSpUihixqLNSpVSEQZj3qDMe9KlVIhg9R70qVKrIP/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p>
        </p:txBody>
      </p:sp>
      <p:sp>
        <p:nvSpPr>
          <p:cNvPr id="10" name="Куб 12"/>
          <p:cNvSpPr/>
          <p:nvPr/>
        </p:nvSpPr>
        <p:spPr>
          <a:xfrm>
            <a:off x="642910" y="357166"/>
            <a:ext cx="928694" cy="928694"/>
          </a:xfrm>
          <a:prstGeom prst="cube">
            <a:avLst/>
          </a:prstGeom>
          <a:solidFill>
            <a:schemeClr val="tx2">
              <a:lumMod val="50000"/>
            </a:schemeClr>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F</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1" name="Куб 13"/>
          <p:cNvSpPr/>
          <p:nvPr/>
        </p:nvSpPr>
        <p:spPr>
          <a:xfrm rot="21305710">
            <a:off x="1752482" y="38001"/>
            <a:ext cx="928694" cy="928694"/>
          </a:xfrm>
          <a:prstGeom prst="cube">
            <a:avLst/>
          </a:prstGeom>
          <a:solidFill>
            <a:srgbClr val="FFC0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O</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2" name="Куб 14"/>
          <p:cNvSpPr/>
          <p:nvPr/>
        </p:nvSpPr>
        <p:spPr>
          <a:xfrm rot="370916">
            <a:off x="2547601" y="618807"/>
            <a:ext cx="928694" cy="928694"/>
          </a:xfrm>
          <a:prstGeom prst="cube">
            <a:avLst/>
          </a:prstGeom>
          <a:solidFill>
            <a:srgbClr val="FF3399"/>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R</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3" name="Куб 15"/>
          <p:cNvSpPr/>
          <p:nvPr/>
        </p:nvSpPr>
        <p:spPr>
          <a:xfrm>
            <a:off x="3500430" y="214314"/>
            <a:ext cx="928694" cy="928694"/>
          </a:xfrm>
          <a:prstGeom prst="cube">
            <a:avLst/>
          </a:prstGeom>
          <a:solidFill>
            <a:srgbClr val="FF00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M</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4" name="Куб 16"/>
          <p:cNvSpPr/>
          <p:nvPr/>
        </p:nvSpPr>
        <p:spPr>
          <a:xfrm rot="21447810">
            <a:off x="5592227" y="305847"/>
            <a:ext cx="928694" cy="928694"/>
          </a:xfrm>
          <a:prstGeom prst="cube">
            <a:avLst/>
          </a:prstGeom>
          <a:solidFill>
            <a:srgbClr val="92D05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T</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5" name="Куб 17"/>
          <p:cNvSpPr/>
          <p:nvPr/>
        </p:nvSpPr>
        <p:spPr>
          <a:xfrm rot="609093">
            <a:off x="4503697" y="503201"/>
            <a:ext cx="928694" cy="928694"/>
          </a:xfrm>
          <a:prstGeom prst="cube">
            <a:avLst/>
          </a:prstGeom>
          <a:solidFill>
            <a:srgbClr val="00B0F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Á</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16" name="Куб 18"/>
          <p:cNvSpPr/>
          <p:nvPr/>
        </p:nvSpPr>
        <p:spPr>
          <a:xfrm>
            <a:off x="6286512" y="571504"/>
            <a:ext cx="928694" cy="928694"/>
          </a:xfrm>
          <a:prstGeom prst="cube">
            <a:avLst/>
          </a:prstGeom>
          <a:solidFill>
            <a:srgbClr val="00CC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Y</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5" name="Куб 12"/>
          <p:cNvSpPr/>
          <p:nvPr/>
        </p:nvSpPr>
        <p:spPr>
          <a:xfrm>
            <a:off x="2071670" y="5214950"/>
            <a:ext cx="928694" cy="928694"/>
          </a:xfrm>
          <a:prstGeom prst="cube">
            <a:avLst/>
          </a:prstGeom>
          <a:solidFill>
            <a:schemeClr val="tx2">
              <a:lumMod val="50000"/>
            </a:schemeClr>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S</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6" name="Куб 13"/>
          <p:cNvSpPr/>
          <p:nvPr/>
        </p:nvSpPr>
        <p:spPr>
          <a:xfrm rot="21305710">
            <a:off x="3109804" y="4967199"/>
            <a:ext cx="928694" cy="928694"/>
          </a:xfrm>
          <a:prstGeom prst="cube">
            <a:avLst/>
          </a:prstGeom>
          <a:solidFill>
            <a:srgbClr val="FFC0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Ú</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7" name="Куб 14"/>
          <p:cNvSpPr/>
          <p:nvPr/>
        </p:nvSpPr>
        <p:spPr>
          <a:xfrm rot="370916">
            <a:off x="3904923" y="5548005"/>
            <a:ext cx="928694" cy="928694"/>
          </a:xfrm>
          <a:prstGeom prst="cube">
            <a:avLst/>
          </a:prstGeom>
          <a:solidFill>
            <a:srgbClr val="FF3399"/>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B</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8" name="Куб 15"/>
          <p:cNvSpPr/>
          <p:nvPr/>
        </p:nvSpPr>
        <p:spPr>
          <a:xfrm>
            <a:off x="4857752" y="5143512"/>
            <a:ext cx="928694" cy="928694"/>
          </a:xfrm>
          <a:prstGeom prst="cube">
            <a:avLst/>
          </a:prstGeom>
          <a:solidFill>
            <a:srgbClr val="FF00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O</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9" name="Куб 16"/>
          <p:cNvSpPr/>
          <p:nvPr/>
        </p:nvSpPr>
        <p:spPr>
          <a:xfrm rot="21447810">
            <a:off x="6949549" y="5235045"/>
            <a:ext cx="928694" cy="928694"/>
          </a:xfrm>
          <a:prstGeom prst="cube">
            <a:avLst/>
          </a:prstGeom>
          <a:solidFill>
            <a:srgbClr val="92D05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O</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40" name="Куб 17"/>
          <p:cNvSpPr/>
          <p:nvPr/>
        </p:nvSpPr>
        <p:spPr>
          <a:xfrm rot="609093">
            <a:off x="5861019" y="5432399"/>
            <a:ext cx="928694" cy="928694"/>
          </a:xfrm>
          <a:prstGeom prst="cube">
            <a:avLst/>
          </a:prstGeom>
          <a:solidFill>
            <a:srgbClr val="00B0F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R</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41" name="Куб 18"/>
          <p:cNvSpPr/>
          <p:nvPr/>
        </p:nvSpPr>
        <p:spPr>
          <a:xfrm>
            <a:off x="7643834" y="5500702"/>
            <a:ext cx="928694" cy="928694"/>
          </a:xfrm>
          <a:prstGeom prst="cube">
            <a:avLst/>
          </a:prstGeom>
          <a:solidFill>
            <a:srgbClr val="00CC00"/>
          </a:solidFill>
          <a:ln>
            <a:noFill/>
          </a:ln>
          <a:effectLst>
            <a:innerShdw blurRad="114300">
              <a:prstClr val="black"/>
            </a:innerShdw>
            <a:reflection blurRad="6350" stA="50000" endA="300" endPos="55000" dir="5400000" sy="-100000" algn="bl" rotWithShape="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sk-SK"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V</a:t>
            </a:r>
            <a:endParaRPr lang="ru-RU" sz="44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pic>
        <p:nvPicPr>
          <p:cNvPr id="10243" name="Picture 3"/>
          <p:cNvPicPr>
            <a:picLocks noChangeAspect="1" noChangeArrowheads="1"/>
          </p:cNvPicPr>
          <p:nvPr/>
        </p:nvPicPr>
        <p:blipFill>
          <a:blip r:embed="rId2"/>
          <a:srcRect/>
          <a:stretch>
            <a:fillRect/>
          </a:stretch>
        </p:blipFill>
        <p:spPr bwMode="auto">
          <a:xfrm>
            <a:off x="1071538" y="2000240"/>
            <a:ext cx="5899396" cy="1428760"/>
          </a:xfrm>
          <a:prstGeom prst="rect">
            <a:avLst/>
          </a:prstGeom>
          <a:ln>
            <a:noFill/>
          </a:ln>
          <a:effectLst>
            <a:softEdge rad="112500"/>
          </a:effectLst>
        </p:spPr>
      </p:pic>
      <p:pic>
        <p:nvPicPr>
          <p:cNvPr id="10244" name="Picture 4"/>
          <p:cNvPicPr>
            <a:picLocks noChangeAspect="1" noChangeArrowheads="1"/>
          </p:cNvPicPr>
          <p:nvPr/>
        </p:nvPicPr>
        <p:blipFill>
          <a:blip r:embed="rId3"/>
          <a:srcRect/>
          <a:stretch>
            <a:fillRect/>
          </a:stretch>
        </p:blipFill>
        <p:spPr bwMode="auto">
          <a:xfrm>
            <a:off x="2643174" y="3500438"/>
            <a:ext cx="5020322" cy="1428760"/>
          </a:xfrm>
          <a:prstGeom prst="rect">
            <a:avLst/>
          </a:prstGeom>
          <a:ln>
            <a:noFill/>
          </a:ln>
          <a:effectLst>
            <a:softEdge rad="112500"/>
          </a:effectLst>
        </p:spPr>
      </p:pic>
    </p:spTree>
    <p:extLst>
      <p:ext uri="{BB962C8B-B14F-4D97-AF65-F5344CB8AC3E}">
        <p14:creationId xmlns:p14="http://schemas.microsoft.com/office/powerpoint/2010/main" val="279924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425" y="3336925"/>
            <a:ext cx="5429250" cy="1143000"/>
          </a:xfrm>
        </p:spPr>
        <p:txBody>
          <a:bodyPr>
            <a:noAutofit/>
          </a:bodyPr>
          <a:lstStyle/>
          <a:p>
            <a:pPr>
              <a:defRPr/>
            </a:pPr>
            <a:r>
              <a:rPr lang="sk-SK" b="1" dirty="0" smtClean="0">
                <a:solidFill>
                  <a:srgbClr val="FF0000"/>
                </a:solidFill>
                <a:effectLst>
                  <a:outerShdw blurRad="38100" dist="38100" dir="2700000" algn="tl">
                    <a:srgbClr val="000000">
                      <a:alpha val="43137"/>
                    </a:srgbClr>
                  </a:outerShdw>
                </a:effectLst>
              </a:rPr>
              <a:t>Typ</a:t>
            </a:r>
            <a:r>
              <a:rPr lang="sk-SK" b="1" dirty="0" smtClean="0">
                <a:solidFill>
                  <a:schemeClr val="tx1"/>
                </a:solidFill>
                <a:effectLst>
                  <a:outerShdw blurRad="38100" dist="38100" dir="2700000" algn="tl">
                    <a:srgbClr val="000000">
                      <a:alpha val="43137"/>
                    </a:srgbClr>
                  </a:outerShdw>
                </a:effectLst>
              </a:rPr>
              <a:t> súboru, nazývaný tiež </a:t>
            </a:r>
            <a:r>
              <a:rPr lang="sk-SK" b="1" dirty="0" smtClean="0">
                <a:solidFill>
                  <a:srgbClr val="FF0000"/>
                </a:solidFill>
                <a:effectLst>
                  <a:outerShdw blurRad="38100" dist="38100" dir="2700000" algn="tl">
                    <a:srgbClr val="000000">
                      <a:alpha val="43137"/>
                    </a:srgbClr>
                  </a:outerShdw>
                </a:effectLst>
              </a:rPr>
              <a:t>formát</a:t>
            </a:r>
            <a:r>
              <a:rPr lang="sk-SK" b="1" dirty="0" smtClean="0">
                <a:solidFill>
                  <a:schemeClr val="tx1"/>
                </a:solidFill>
                <a:effectLst>
                  <a:outerShdw blurRad="38100" dist="38100" dir="2700000" algn="tl">
                    <a:srgbClr val="000000">
                      <a:alpha val="43137"/>
                    </a:srgbClr>
                  </a:outerShdw>
                </a:effectLst>
              </a:rPr>
              <a:t> súboru, je konkrétny spôsob kódovania informácií za účelom ich uchovania v počítači.</a:t>
            </a:r>
            <a:endParaRPr lang="sk-SK" b="1" dirty="0">
              <a:solidFill>
                <a:schemeClr val="tx1"/>
              </a:solidFill>
              <a:effectLst>
                <a:outerShdw blurRad="38100" dist="38100" dir="2700000" algn="tl">
                  <a:srgbClr val="000000">
                    <a:alpha val="43137"/>
                  </a:srgbClr>
                </a:outerShdw>
              </a:effectLst>
            </a:endParaRPr>
          </a:p>
        </p:txBody>
      </p:sp>
      <p:pic>
        <p:nvPicPr>
          <p:cNvPr id="24579" name="Picture 2" descr="https://encrypted-tbn2.google.com/images?q=tbn:ANd9GcQH6tre12eTJAUV6U0ctCdDxIvB6qyeSqoSL7q3Le20sRMLIQTv"/>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43625" y="3286125"/>
            <a:ext cx="235743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adpis 1"/>
          <p:cNvSpPr txBox="1">
            <a:spLocks/>
          </p:cNvSpPr>
          <p:nvPr/>
        </p:nvSpPr>
        <p:spPr>
          <a:xfrm>
            <a:off x="428625" y="285750"/>
            <a:ext cx="8229600" cy="928688"/>
          </a:xfrm>
          <a:prstGeom prst="rect">
            <a:avLst/>
          </a:prstGeom>
          <a:solidFill>
            <a:srgbClr val="FF0000"/>
          </a:solidFill>
          <a:ln>
            <a:solidFill>
              <a:srgbClr val="FFFF00"/>
            </a:solidFill>
          </a:ln>
        </p:spPr>
        <p:txBody>
          <a:bodyPr lIns="0" rIns="0" bIns="0" anchor="b">
            <a:normAutofit/>
          </a:bodyPr>
          <a:lstStyle/>
          <a:p>
            <a:pPr algn="ctr" fontAlgn="auto">
              <a:spcAft>
                <a:spcPts val="0"/>
              </a:spcAft>
              <a:defRPr/>
            </a:pPr>
            <a:r>
              <a:rPr lang="sk-SK" sz="4500" dirty="0">
                <a:solidFill>
                  <a:srgbClr val="FFFF00"/>
                </a:solidFill>
                <a:effectLst>
                  <a:outerShdw blurRad="38100" dist="38100" dir="2700000" algn="tl">
                    <a:srgbClr val="000000">
                      <a:alpha val="43137"/>
                    </a:srgbClr>
                  </a:outerShdw>
                </a:effectLst>
                <a:latin typeface="+mj-lt"/>
                <a:ea typeface="+mj-ea"/>
                <a:cs typeface="+mj-cs"/>
              </a:rPr>
              <a:t>Formát súboru (1)</a:t>
            </a:r>
          </a:p>
        </p:txBody>
      </p:sp>
      <p:pic>
        <p:nvPicPr>
          <p:cNvPr id="9219" name="Picture 3"/>
          <p:cNvPicPr>
            <a:picLocks noChangeAspect="1" noChangeArrowheads="1"/>
          </p:cNvPicPr>
          <p:nvPr/>
        </p:nvPicPr>
        <p:blipFill>
          <a:blip r:embed="rId3"/>
          <a:srcRect/>
          <a:stretch>
            <a:fillRect/>
          </a:stretch>
        </p:blipFill>
        <p:spPr bwMode="auto">
          <a:xfrm>
            <a:off x="7286625" y="1428750"/>
            <a:ext cx="1285875"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743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28625" y="285750"/>
            <a:ext cx="8229600" cy="928688"/>
          </a:xfrm>
          <a:prstGeom prst="rect">
            <a:avLst/>
          </a:prstGeom>
          <a:solidFill>
            <a:srgbClr val="FF0000"/>
          </a:solidFill>
          <a:ln>
            <a:solidFill>
              <a:srgbClr val="FFFF00"/>
            </a:solidFill>
          </a:ln>
        </p:spPr>
        <p:txBody>
          <a:bodyPr lIns="0" rIns="0" bIns="0" anchor="b">
            <a:normAutofit/>
          </a:bodyPr>
          <a:lstStyle/>
          <a:p>
            <a:pPr algn="ctr" fontAlgn="auto">
              <a:spcAft>
                <a:spcPts val="0"/>
              </a:spcAft>
              <a:defRPr/>
            </a:pPr>
            <a:r>
              <a:rPr lang="sk-SK" sz="4500" dirty="0">
                <a:solidFill>
                  <a:srgbClr val="FFFF00"/>
                </a:solidFill>
                <a:effectLst>
                  <a:outerShdw blurRad="38100" dist="38100" dir="2700000" algn="tl">
                    <a:srgbClr val="000000">
                      <a:alpha val="43137"/>
                    </a:srgbClr>
                  </a:outerShdw>
                </a:effectLst>
                <a:latin typeface="+mj-lt"/>
                <a:ea typeface="+mj-ea"/>
                <a:cs typeface="+mj-cs"/>
              </a:rPr>
              <a:t>Formát súboru (2)</a:t>
            </a:r>
          </a:p>
        </p:txBody>
      </p:sp>
      <p:sp>
        <p:nvSpPr>
          <p:cNvPr id="5" name="Obdĺžnik 4"/>
          <p:cNvSpPr/>
          <p:nvPr/>
        </p:nvSpPr>
        <p:spPr>
          <a:xfrm>
            <a:off x="500063" y="1500188"/>
            <a:ext cx="6000750" cy="5016500"/>
          </a:xfrm>
          <a:prstGeom prst="rect">
            <a:avLst/>
          </a:prstGeom>
        </p:spPr>
        <p:txBody>
          <a:bodyPr>
            <a:spAutoFit/>
          </a:bodyPr>
          <a:lstStyle/>
          <a:p>
            <a:pPr>
              <a:defRPr/>
            </a:pPr>
            <a:r>
              <a:rPr lang="sk-SK" sz="4000" b="1" dirty="0">
                <a:effectLst>
                  <a:outerShdw blurRad="38100" dist="38100" dir="2700000" algn="tl">
                    <a:srgbClr val="000000">
                      <a:alpha val="43137"/>
                    </a:srgbClr>
                  </a:outerShdw>
                </a:effectLst>
                <a:latin typeface="+mj-lt"/>
                <a:ea typeface="+mj-ea"/>
                <a:cs typeface="+mj-cs"/>
              </a:rPr>
              <a:t>Inak povedané: Všetko čo v počítači vytvoríte a chcete si uložiť (textové dokumenty, obrázky, prezentácie, tabuľky...), musí mať nejaký formát, t.j. nejakú </a:t>
            </a:r>
            <a:r>
              <a:rPr lang="sk-SK" sz="4000" b="1" dirty="0">
                <a:solidFill>
                  <a:srgbClr val="0070C0"/>
                </a:solidFill>
                <a:effectLst>
                  <a:outerShdw blurRad="38100" dist="38100" dir="2700000" algn="tl">
                    <a:srgbClr val="000000">
                      <a:alpha val="43137"/>
                    </a:srgbClr>
                  </a:outerShdw>
                </a:effectLst>
                <a:latin typeface="+mj-lt"/>
                <a:ea typeface="+mj-ea"/>
                <a:cs typeface="+mj-cs"/>
              </a:rPr>
              <a:t>koncovku či príponu</a:t>
            </a:r>
            <a:r>
              <a:rPr lang="sk-SK" sz="4000" b="1" dirty="0">
                <a:effectLst>
                  <a:outerShdw blurRad="38100" dist="38100" dir="2700000" algn="tl">
                    <a:srgbClr val="000000">
                      <a:alpha val="43137"/>
                    </a:srgbClr>
                  </a:outerShdw>
                </a:effectLst>
                <a:latin typeface="+mj-lt"/>
                <a:ea typeface="+mj-ea"/>
                <a:cs typeface="+mj-cs"/>
              </a:rPr>
              <a:t>.</a:t>
            </a:r>
          </a:p>
        </p:txBody>
      </p:sp>
      <p:pic>
        <p:nvPicPr>
          <p:cNvPr id="23554" name="Picture 2"/>
          <p:cNvPicPr>
            <a:picLocks noChangeAspect="1" noChangeArrowheads="1"/>
          </p:cNvPicPr>
          <p:nvPr/>
        </p:nvPicPr>
        <p:blipFill>
          <a:blip r:embed="rId2"/>
          <a:srcRect/>
          <a:stretch>
            <a:fillRect/>
          </a:stretch>
        </p:blipFill>
        <p:spPr bwMode="auto">
          <a:xfrm>
            <a:off x="7429500" y="1428750"/>
            <a:ext cx="1335088" cy="1500188"/>
          </a:xfrm>
          <a:prstGeom prst="rect">
            <a:avLst/>
          </a:prstGeom>
          <a:ln>
            <a:noFill/>
          </a:ln>
          <a:effectLst>
            <a:outerShdw blurRad="292100" dist="139700" dir="2700000" algn="tl" rotWithShape="0">
              <a:srgbClr val="333333">
                <a:alpha val="65000"/>
              </a:srgbClr>
            </a:outerShdw>
          </a:effectLst>
        </p:spPr>
      </p:pic>
      <p:pic>
        <p:nvPicPr>
          <p:cNvPr id="23555" name="Picture 3"/>
          <p:cNvPicPr>
            <a:picLocks noChangeAspect="1" noChangeArrowheads="1"/>
          </p:cNvPicPr>
          <p:nvPr/>
        </p:nvPicPr>
        <p:blipFill>
          <a:blip r:embed="rId3"/>
          <a:srcRect/>
          <a:stretch>
            <a:fillRect/>
          </a:stretch>
        </p:blipFill>
        <p:spPr bwMode="auto">
          <a:xfrm>
            <a:off x="6858000" y="3071813"/>
            <a:ext cx="1285875" cy="1516062"/>
          </a:xfrm>
          <a:prstGeom prst="rect">
            <a:avLst/>
          </a:prstGeom>
          <a:ln>
            <a:noFill/>
          </a:ln>
          <a:effectLst>
            <a:outerShdw blurRad="292100" dist="139700" dir="2700000" algn="tl" rotWithShape="0">
              <a:srgbClr val="333333">
                <a:alpha val="65000"/>
              </a:srgbClr>
            </a:outerShdw>
          </a:effectLst>
        </p:spPr>
      </p:pic>
      <p:pic>
        <p:nvPicPr>
          <p:cNvPr id="23556" name="Picture 4"/>
          <p:cNvPicPr>
            <a:picLocks noChangeAspect="1" noChangeArrowheads="1"/>
          </p:cNvPicPr>
          <p:nvPr/>
        </p:nvPicPr>
        <p:blipFill>
          <a:blip r:embed="rId4"/>
          <a:srcRect/>
          <a:stretch>
            <a:fillRect/>
          </a:stretch>
        </p:blipFill>
        <p:spPr bwMode="auto">
          <a:xfrm>
            <a:off x="6357938" y="4857750"/>
            <a:ext cx="1285875" cy="136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018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428625"/>
            <a:ext cx="8229600" cy="928688"/>
          </a:xfrm>
          <a:solidFill>
            <a:srgbClr val="FF0000"/>
          </a:solidFill>
          <a:ln>
            <a:solidFill>
              <a:srgbClr val="FFFF00"/>
            </a:solidFill>
          </a:ln>
        </p:spPr>
        <p:txBody>
          <a:bodyPr/>
          <a:lstStyle/>
          <a:p>
            <a:pPr algn="ctr">
              <a:defRPr/>
            </a:pPr>
            <a:r>
              <a:rPr lang="sk-SK" sz="4500" dirty="0" smtClean="0">
                <a:solidFill>
                  <a:srgbClr val="FFFF00"/>
                </a:solidFill>
                <a:effectLst>
                  <a:outerShdw blurRad="38100" dist="38100" dir="2700000" algn="tl">
                    <a:srgbClr val="000000">
                      <a:alpha val="43137"/>
                    </a:srgbClr>
                  </a:outerShdw>
                </a:effectLst>
              </a:rPr>
              <a:t>Formát súboru (3)</a:t>
            </a:r>
          </a:p>
        </p:txBody>
      </p:sp>
      <p:sp>
        <p:nvSpPr>
          <p:cNvPr id="8" name="Obdĺžnik 7"/>
          <p:cNvSpPr/>
          <p:nvPr/>
        </p:nvSpPr>
        <p:spPr>
          <a:xfrm>
            <a:off x="571500" y="1500188"/>
            <a:ext cx="6643688" cy="5016500"/>
          </a:xfrm>
          <a:prstGeom prst="rect">
            <a:avLst/>
          </a:prstGeom>
        </p:spPr>
        <p:txBody>
          <a:bodyPr>
            <a:spAutoFit/>
          </a:bodyPr>
          <a:lstStyle/>
          <a:p>
            <a:pPr>
              <a:defRPr/>
            </a:pPr>
            <a:r>
              <a:rPr lang="sk-SK" sz="4000" b="1" dirty="0">
                <a:effectLst>
                  <a:outerShdw blurRad="38100" dist="38100" dir="2700000" algn="tl">
                    <a:srgbClr val="000000">
                      <a:alpha val="43137"/>
                    </a:srgbClr>
                  </a:outerShdw>
                </a:effectLst>
                <a:latin typeface="Arial" charset="0"/>
                <a:cs typeface="Arial" charset="0"/>
              </a:rPr>
              <a:t>Na základe tejto prípony počítač vie, v akom programe má konkrétny súbor otvoriť. Nemôže sa teda stať, že program určený na prezeranie obrázkov otvorí audio súbor "mp3". </a:t>
            </a:r>
          </a:p>
        </p:txBody>
      </p:sp>
      <p:pic>
        <p:nvPicPr>
          <p:cNvPr id="8193" name="Picture 1"/>
          <p:cNvPicPr>
            <a:picLocks noChangeAspect="1" noChangeArrowheads="1"/>
          </p:cNvPicPr>
          <p:nvPr/>
        </p:nvPicPr>
        <p:blipFill>
          <a:blip r:embed="rId2"/>
          <a:srcRect/>
          <a:stretch>
            <a:fillRect/>
          </a:stretch>
        </p:blipFill>
        <p:spPr bwMode="auto">
          <a:xfrm>
            <a:off x="6929438" y="1785938"/>
            <a:ext cx="1285875"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501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357166"/>
            <a:ext cx="8158162" cy="857256"/>
          </a:xfrm>
          <a:solidFill>
            <a:srgbClr val="FF0000"/>
          </a:solidFill>
          <a:ln>
            <a:solidFill>
              <a:srgbClr val="FFFF00"/>
            </a:solidFill>
          </a:ln>
        </p:spPr>
        <p:txBody>
          <a:bodyPr>
            <a:noAutofit/>
          </a:bodyPr>
          <a:lstStyle/>
          <a:p>
            <a:pPr algn="ctr">
              <a:defRPr/>
            </a:pPr>
            <a:r>
              <a:rPr lang="sk-SK" sz="4800" b="1" dirty="0" smtClean="0">
                <a:solidFill>
                  <a:srgbClr val="FFFF00"/>
                </a:solidFill>
              </a:rPr>
              <a:t>Najčastejšie prípony:</a:t>
            </a:r>
            <a:endParaRPr lang="sk-SK" sz="4800" b="1" dirty="0">
              <a:solidFill>
                <a:srgbClr val="FFFF00"/>
              </a:solidFill>
            </a:endParaRPr>
          </a:p>
        </p:txBody>
      </p:sp>
      <p:sp>
        <p:nvSpPr>
          <p:cNvPr id="3" name="Zástupný symbol obsahu 2"/>
          <p:cNvSpPr>
            <a:spLocks noGrp="1"/>
          </p:cNvSpPr>
          <p:nvPr>
            <p:ph idx="1"/>
          </p:nvPr>
        </p:nvSpPr>
        <p:spPr>
          <a:xfrm>
            <a:off x="285750" y="1714500"/>
            <a:ext cx="8501063" cy="4675188"/>
          </a:xfrm>
        </p:spPr>
        <p:txBody>
          <a:bodyPr/>
          <a:lstStyle/>
          <a:p>
            <a:pPr>
              <a:defRPr/>
            </a:pPr>
            <a:r>
              <a:rPr lang="sk-SK" b="1" dirty="0">
                <a:effectLst>
                  <a:outerShdw blurRad="38100" dist="38100" dir="2700000" algn="tl">
                    <a:srgbClr val="000000">
                      <a:alpha val="43137"/>
                    </a:srgbClr>
                  </a:outerShdw>
                </a:effectLst>
              </a:rPr>
              <a:t>k</a:t>
            </a:r>
            <a:r>
              <a:rPr lang="sk-SK" b="1" dirty="0" smtClean="0">
                <a:effectLst>
                  <a:outerShdw blurRad="38100" dist="38100" dir="2700000" algn="tl">
                    <a:srgbClr val="000000">
                      <a:alpha val="43137"/>
                    </a:srgbClr>
                  </a:outerShdw>
                </a:effectLst>
              </a:rPr>
              <a:t>ancelárske;</a:t>
            </a:r>
          </a:p>
          <a:p>
            <a:pPr>
              <a:defRPr/>
            </a:pPr>
            <a:r>
              <a:rPr lang="sk-SK" b="1" dirty="0" smtClean="0">
                <a:effectLst>
                  <a:outerShdw blurRad="38100" dist="38100" dir="2700000" algn="tl">
                    <a:srgbClr val="000000">
                      <a:alpha val="43137"/>
                    </a:srgbClr>
                  </a:outerShdw>
                </a:effectLst>
              </a:rPr>
              <a:t>grafické/obrázkové;</a:t>
            </a:r>
          </a:p>
          <a:p>
            <a:pPr>
              <a:defRPr/>
            </a:pPr>
            <a:r>
              <a:rPr lang="sk-SK" b="1" dirty="0" smtClean="0">
                <a:effectLst>
                  <a:outerShdw blurRad="38100" dist="38100" dir="2700000" algn="tl">
                    <a:srgbClr val="000000">
                      <a:alpha val="43137"/>
                    </a:srgbClr>
                  </a:outerShdw>
                </a:effectLst>
              </a:rPr>
              <a:t>multimediálne/audio, video;</a:t>
            </a:r>
          </a:p>
          <a:p>
            <a:pPr>
              <a:defRPr/>
            </a:pPr>
            <a:r>
              <a:rPr lang="sk-SK" b="1" dirty="0" smtClean="0">
                <a:effectLst>
                  <a:outerShdw blurRad="38100" dist="38100" dir="2700000" algn="tl">
                    <a:srgbClr val="000000">
                      <a:alpha val="43137"/>
                    </a:srgbClr>
                  </a:outerShdw>
                </a:effectLst>
              </a:rPr>
              <a:t>komprimačné/baliace;</a:t>
            </a:r>
          </a:p>
          <a:p>
            <a:pPr>
              <a:defRPr/>
            </a:pPr>
            <a:r>
              <a:rPr lang="sk-SK" b="1" dirty="0">
                <a:effectLst>
                  <a:outerShdw blurRad="38100" dist="38100" dir="2700000" algn="tl">
                    <a:srgbClr val="000000">
                      <a:alpha val="43137"/>
                    </a:srgbClr>
                  </a:outerShdw>
                </a:effectLst>
              </a:rPr>
              <a:t>w</a:t>
            </a:r>
            <a:r>
              <a:rPr lang="sk-SK" b="1" dirty="0" smtClean="0">
                <a:effectLst>
                  <a:outerShdw blurRad="38100" dist="38100" dir="2700000" algn="tl">
                    <a:srgbClr val="000000">
                      <a:alpha val="43137"/>
                    </a:srgbClr>
                  </a:outerShdw>
                </a:effectLst>
              </a:rPr>
              <a:t>ebové;</a:t>
            </a:r>
          </a:p>
          <a:p>
            <a:pPr>
              <a:defRPr/>
            </a:pPr>
            <a:r>
              <a:rPr lang="sk-SK" b="1" dirty="0" smtClean="0">
                <a:effectLst>
                  <a:outerShdw blurRad="38100" dist="38100" dir="2700000" algn="tl">
                    <a:srgbClr val="000000">
                      <a:alpha val="43137"/>
                    </a:srgbClr>
                  </a:outerShdw>
                </a:effectLst>
              </a:rPr>
              <a:t>spustiteľné</a:t>
            </a:r>
          </a:p>
          <a:p>
            <a:pPr>
              <a:defRPr/>
            </a:pPr>
            <a:endParaRPr lang="sk-SK" dirty="0" smtClean="0"/>
          </a:p>
          <a:p>
            <a:pPr>
              <a:buFont typeface="Wingdings 2" panose="05020102010507070707" pitchFamily="18" charset="2"/>
              <a:buNone/>
              <a:defRPr/>
            </a:pPr>
            <a:endParaRPr lang="sk-SK" dirty="0" smtClean="0"/>
          </a:p>
          <a:p>
            <a:pPr>
              <a:buFont typeface="Wingdings 2" panose="05020102010507070707" pitchFamily="18" charset="2"/>
              <a:buNone/>
              <a:defRPr/>
            </a:pPr>
            <a:endParaRPr lang="sk-SK" dirty="0"/>
          </a:p>
        </p:txBody>
      </p:sp>
      <p:pic>
        <p:nvPicPr>
          <p:cNvPr id="276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500188"/>
            <a:ext cx="32289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46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1414"/>
            <a:ext cx="8229600" cy="642934"/>
          </a:xfrm>
          <a:solidFill>
            <a:srgbClr val="FF0000"/>
          </a:solidFill>
        </p:spPr>
        <p:txBody>
          <a:bodyPr>
            <a:noAutofit/>
          </a:bodyPr>
          <a:lstStyle/>
          <a:p>
            <a:pPr algn="ctr">
              <a:defRPr/>
            </a:pPr>
            <a:r>
              <a:rPr lang="sk-SK" sz="4800" b="1" dirty="0" smtClean="0">
                <a:solidFill>
                  <a:srgbClr val="FFFF00"/>
                </a:solidFill>
                <a:effectLst>
                  <a:outerShdw blurRad="38100" dist="38100" dir="2700000" algn="tl">
                    <a:srgbClr val="000000">
                      <a:alpha val="43137"/>
                    </a:srgbClr>
                  </a:outerShdw>
                </a:effectLst>
              </a:rPr>
              <a:t>1. Kancelárske</a:t>
            </a:r>
            <a:endParaRPr lang="sk-SK" sz="4800" b="1" dirty="0">
              <a:solidFill>
                <a:srgbClr val="FFFF00"/>
              </a:solidFill>
            </a:endParaRPr>
          </a:p>
        </p:txBody>
      </p:sp>
      <p:graphicFrame>
        <p:nvGraphicFramePr>
          <p:cNvPr id="7" name="Zástupný symbol obsahu 6"/>
          <p:cNvGraphicFramePr>
            <a:graphicFrameLocks noGrp="1"/>
          </p:cNvGraphicFramePr>
          <p:nvPr>
            <p:ph idx="1"/>
          </p:nvPr>
        </p:nvGraphicFramePr>
        <p:xfrm>
          <a:off x="357188" y="785813"/>
          <a:ext cx="8229600" cy="5897684"/>
        </p:xfrm>
        <a:graphic>
          <a:graphicData uri="http://schemas.openxmlformats.org/drawingml/2006/table">
            <a:tbl>
              <a:tblPr firstRow="1" bandRow="1">
                <a:tableStyleId>{5C22544A-7EE6-4342-B048-85BDC9FD1C3A}</a:tableStyleId>
              </a:tblPr>
              <a:tblGrid>
                <a:gridCol w="1357322"/>
                <a:gridCol w="3357586"/>
                <a:gridCol w="3514692"/>
              </a:tblGrid>
              <a:tr h="640045">
                <a:tc>
                  <a:txBody>
                    <a:bodyPr/>
                    <a:lstStyle/>
                    <a:p>
                      <a:pPr algn="ctr"/>
                      <a:r>
                        <a:rPr lang="sk-SK" sz="1800" dirty="0"/>
                        <a:t>prípona</a:t>
                      </a:r>
                    </a:p>
                  </a:txBody>
                  <a:tcPr marT="45718" marB="45718" anchor="ctr"/>
                </a:tc>
                <a:tc>
                  <a:txBody>
                    <a:bodyPr/>
                    <a:lstStyle/>
                    <a:p>
                      <a:pPr algn="ctr"/>
                      <a:r>
                        <a:rPr lang="sk-SK" sz="1800" dirty="0"/>
                        <a:t>charakteristika</a:t>
                      </a:r>
                    </a:p>
                  </a:txBody>
                  <a:tcPr marT="45718" marB="45718" anchor="ctr"/>
                </a:tc>
                <a:tc>
                  <a:txBody>
                    <a:bodyPr/>
                    <a:lstStyle/>
                    <a:p>
                      <a:pPr algn="ctr"/>
                      <a:r>
                        <a:rPr lang="pt-BR" sz="1800"/>
                        <a:t>aplikácie používané na spustenie a editáciu</a:t>
                      </a:r>
                    </a:p>
                  </a:txBody>
                  <a:tcPr marT="45718" marB="45718" anchor="ctr"/>
                </a:tc>
              </a:tr>
              <a:tr h="370820">
                <a:tc>
                  <a:txBody>
                    <a:bodyPr/>
                    <a:lstStyle/>
                    <a:p>
                      <a:pPr algn="ctr"/>
                      <a:r>
                        <a:rPr lang="sk-SK" sz="1800" b="1" dirty="0" err="1"/>
                        <a:t>odf</a:t>
                      </a:r>
                      <a:endParaRPr lang="sk-SK" sz="1800" b="1" dirty="0"/>
                    </a:p>
                  </a:txBody>
                  <a:tcPr marT="45718" marB="45718" anchor="ctr"/>
                </a:tc>
                <a:tc>
                  <a:txBody>
                    <a:bodyPr/>
                    <a:lstStyle/>
                    <a:p>
                      <a:pPr algn="ctr"/>
                      <a:r>
                        <a:rPr lang="sk-SK" sz="1800" b="1" dirty="0" smtClean="0"/>
                        <a:t>formát </a:t>
                      </a:r>
                      <a:r>
                        <a:rPr lang="sk-SK" sz="1800" b="1" dirty="0"/>
                        <a:t>pre kancelárske </a:t>
                      </a:r>
                      <a:r>
                        <a:rPr lang="sk-SK" sz="1800" b="1" dirty="0" smtClean="0"/>
                        <a:t>účely </a:t>
                      </a:r>
                      <a:endParaRPr lang="sk-SK" sz="1800" b="1" dirty="0"/>
                    </a:p>
                  </a:txBody>
                  <a:tcPr marT="45718" marB="45718" anchor="ctr"/>
                </a:tc>
                <a:tc>
                  <a:txBody>
                    <a:bodyPr/>
                    <a:lstStyle/>
                    <a:p>
                      <a:pPr algn="ctr"/>
                      <a:r>
                        <a:rPr lang="sk-SK" sz="1800"/>
                        <a:t>OpenOffice.org</a:t>
                      </a:r>
                    </a:p>
                  </a:txBody>
                  <a:tcPr marT="45718" marB="45718" anchor="ctr"/>
                </a:tc>
              </a:tr>
              <a:tr h="370820">
                <a:tc>
                  <a:txBody>
                    <a:bodyPr/>
                    <a:lstStyle/>
                    <a:p>
                      <a:pPr algn="ctr"/>
                      <a:r>
                        <a:rPr lang="sk-SK" sz="1800" b="1" dirty="0" err="1">
                          <a:solidFill>
                            <a:schemeClr val="accent4">
                              <a:lumMod val="50000"/>
                            </a:schemeClr>
                          </a:solidFill>
                        </a:rPr>
                        <a:t>odt</a:t>
                      </a:r>
                      <a:endParaRPr lang="sk-SK" sz="1800" b="1" dirty="0">
                        <a:solidFill>
                          <a:schemeClr val="accent4">
                            <a:lumMod val="50000"/>
                          </a:schemeClr>
                        </a:solidFill>
                      </a:endParaRPr>
                    </a:p>
                  </a:txBody>
                  <a:tcPr marT="45718" marB="45718" anchor="ctr"/>
                </a:tc>
                <a:tc>
                  <a:txBody>
                    <a:bodyPr/>
                    <a:lstStyle/>
                    <a:p>
                      <a:pPr algn="ctr"/>
                      <a:r>
                        <a:rPr lang="sk-SK" sz="1800" b="1" dirty="0" smtClean="0">
                          <a:solidFill>
                            <a:schemeClr val="accent4">
                              <a:lumMod val="50000"/>
                            </a:schemeClr>
                          </a:solidFill>
                        </a:rPr>
                        <a:t>textový </a:t>
                      </a:r>
                      <a:r>
                        <a:rPr lang="sk-SK" sz="1800" b="1" dirty="0">
                          <a:solidFill>
                            <a:schemeClr val="accent4">
                              <a:lumMod val="50000"/>
                            </a:schemeClr>
                          </a:solidFill>
                        </a:rPr>
                        <a:t>editor</a:t>
                      </a:r>
                    </a:p>
                  </a:txBody>
                  <a:tcPr marT="45718" marB="45718" anchor="ctr"/>
                </a:tc>
                <a:tc>
                  <a:txBody>
                    <a:bodyPr/>
                    <a:lstStyle/>
                    <a:p>
                      <a:pPr algn="ctr"/>
                      <a:r>
                        <a:rPr lang="sk-SK" sz="1800"/>
                        <a:t>OpenOffice.org</a:t>
                      </a:r>
                    </a:p>
                  </a:txBody>
                  <a:tcPr marT="45718" marB="45718" anchor="ctr"/>
                </a:tc>
              </a:tr>
              <a:tr h="370820">
                <a:tc>
                  <a:txBody>
                    <a:bodyPr/>
                    <a:lstStyle/>
                    <a:p>
                      <a:pPr algn="ctr"/>
                      <a:r>
                        <a:rPr lang="sk-SK" sz="1800" b="1" dirty="0" err="1">
                          <a:solidFill>
                            <a:srgbClr val="C00000"/>
                          </a:solidFill>
                        </a:rPr>
                        <a:t>ods</a:t>
                      </a:r>
                      <a:endParaRPr lang="sk-SK" sz="1800" b="1" dirty="0">
                        <a:solidFill>
                          <a:srgbClr val="C00000"/>
                        </a:solidFill>
                      </a:endParaRPr>
                    </a:p>
                  </a:txBody>
                  <a:tcPr marT="45718" marB="45718" anchor="ctr"/>
                </a:tc>
                <a:tc>
                  <a:txBody>
                    <a:bodyPr/>
                    <a:lstStyle/>
                    <a:p>
                      <a:pPr algn="ctr"/>
                      <a:r>
                        <a:rPr lang="sk-SK" sz="1800" b="1" dirty="0" smtClean="0">
                          <a:solidFill>
                            <a:srgbClr val="C00000"/>
                          </a:solidFill>
                        </a:rPr>
                        <a:t>tabuľkový </a:t>
                      </a:r>
                      <a:r>
                        <a:rPr lang="sk-SK" sz="1800" b="1" dirty="0">
                          <a:solidFill>
                            <a:srgbClr val="C00000"/>
                          </a:solidFill>
                        </a:rPr>
                        <a:t>editor</a:t>
                      </a:r>
                    </a:p>
                  </a:txBody>
                  <a:tcPr marT="45718" marB="45718" anchor="ctr"/>
                </a:tc>
                <a:tc>
                  <a:txBody>
                    <a:bodyPr/>
                    <a:lstStyle/>
                    <a:p>
                      <a:pPr algn="ctr"/>
                      <a:r>
                        <a:rPr lang="sk-SK" sz="1800"/>
                        <a:t>OpenOffice.org</a:t>
                      </a:r>
                    </a:p>
                  </a:txBody>
                  <a:tcPr marT="45718" marB="45718" anchor="ctr"/>
                </a:tc>
              </a:tr>
              <a:tr h="370820">
                <a:tc>
                  <a:txBody>
                    <a:bodyPr/>
                    <a:lstStyle/>
                    <a:p>
                      <a:pPr algn="ctr"/>
                      <a:r>
                        <a:rPr lang="sk-SK" sz="1800" b="1" dirty="0" err="1">
                          <a:solidFill>
                            <a:srgbClr val="3333CC"/>
                          </a:solidFill>
                        </a:rPr>
                        <a:t>odp</a:t>
                      </a:r>
                      <a:endParaRPr lang="sk-SK" sz="1800" b="1" dirty="0">
                        <a:solidFill>
                          <a:srgbClr val="3333CC"/>
                        </a:solidFill>
                      </a:endParaRPr>
                    </a:p>
                  </a:txBody>
                  <a:tcPr marT="45718" marB="45718" anchor="ctr"/>
                </a:tc>
                <a:tc>
                  <a:txBody>
                    <a:bodyPr/>
                    <a:lstStyle/>
                    <a:p>
                      <a:pPr algn="ctr"/>
                      <a:r>
                        <a:rPr lang="sk-SK" sz="1800" b="1" dirty="0" smtClean="0">
                          <a:solidFill>
                            <a:srgbClr val="3333CC"/>
                          </a:solidFill>
                        </a:rPr>
                        <a:t>prezentačný </a:t>
                      </a:r>
                      <a:r>
                        <a:rPr lang="sk-SK" sz="1800" b="1" dirty="0">
                          <a:solidFill>
                            <a:srgbClr val="3333CC"/>
                          </a:solidFill>
                        </a:rPr>
                        <a:t>editor</a:t>
                      </a:r>
                    </a:p>
                  </a:txBody>
                  <a:tcPr marT="45718" marB="45718" anchor="ctr"/>
                </a:tc>
                <a:tc>
                  <a:txBody>
                    <a:bodyPr/>
                    <a:lstStyle/>
                    <a:p>
                      <a:pPr algn="ctr"/>
                      <a:r>
                        <a:rPr lang="sk-SK" sz="1800"/>
                        <a:t>OpenOffice.org</a:t>
                      </a:r>
                    </a:p>
                  </a:txBody>
                  <a:tcPr marT="45718" marB="45718" anchor="ctr"/>
                </a:tc>
              </a:tr>
              <a:tr h="370820">
                <a:tc>
                  <a:txBody>
                    <a:bodyPr/>
                    <a:lstStyle/>
                    <a:p>
                      <a:pPr algn="ctr"/>
                      <a:r>
                        <a:rPr lang="sk-SK" sz="1800" b="1" dirty="0" err="1"/>
                        <a:t>pdf</a:t>
                      </a:r>
                      <a:endParaRPr lang="sk-SK" sz="1800" b="1" dirty="0"/>
                    </a:p>
                  </a:txBody>
                  <a:tcPr marT="45718" marB="45718" anchor="ctr"/>
                </a:tc>
                <a:tc>
                  <a:txBody>
                    <a:bodyPr/>
                    <a:lstStyle/>
                    <a:p>
                      <a:pPr algn="ctr"/>
                      <a:r>
                        <a:rPr lang="sk-SK" sz="1800" b="1" dirty="0" smtClean="0"/>
                        <a:t>firmy </a:t>
                      </a:r>
                      <a:r>
                        <a:rPr lang="sk-SK" sz="1800" b="1" dirty="0"/>
                        <a:t>Adobe</a:t>
                      </a:r>
                    </a:p>
                  </a:txBody>
                  <a:tcPr marT="45718" marB="45718" anchor="ctr"/>
                </a:tc>
                <a:tc>
                  <a:txBody>
                    <a:bodyPr/>
                    <a:lstStyle/>
                    <a:p>
                      <a:pPr algn="ctr"/>
                      <a:r>
                        <a:rPr lang="sk-SK" sz="1800" dirty="0"/>
                        <a:t>Acrobat </a:t>
                      </a:r>
                      <a:r>
                        <a:rPr lang="sk-SK" sz="1800" dirty="0" err="1"/>
                        <a:t>Reader</a:t>
                      </a:r>
                      <a:r>
                        <a:rPr lang="sk-SK" sz="1800" dirty="0"/>
                        <a:t>, </a:t>
                      </a:r>
                      <a:r>
                        <a:rPr lang="sk-SK" sz="1800" dirty="0" err="1"/>
                        <a:t>OpenOffice.org</a:t>
                      </a:r>
                      <a:endParaRPr lang="sk-SK" sz="1800" dirty="0"/>
                    </a:p>
                  </a:txBody>
                  <a:tcPr marT="45718" marB="45718" anchor="ctr"/>
                </a:tc>
              </a:tr>
              <a:tr h="370820">
                <a:tc>
                  <a:txBody>
                    <a:bodyPr/>
                    <a:lstStyle/>
                    <a:p>
                      <a:pPr algn="ctr"/>
                      <a:r>
                        <a:rPr lang="sk-SK" sz="1800" b="1" dirty="0" err="1">
                          <a:solidFill>
                            <a:schemeClr val="accent4">
                              <a:lumMod val="50000"/>
                            </a:schemeClr>
                          </a:solidFill>
                        </a:rPr>
                        <a:t>doc</a:t>
                      </a:r>
                      <a:endParaRPr lang="sk-SK" sz="1800" b="1" dirty="0">
                        <a:solidFill>
                          <a:schemeClr val="accent4">
                            <a:lumMod val="50000"/>
                          </a:schemeClr>
                        </a:solidFill>
                      </a:endParaRPr>
                    </a:p>
                  </a:txBody>
                  <a:tcPr marT="45718" marB="45718" anchor="ctr"/>
                </a:tc>
                <a:tc>
                  <a:txBody>
                    <a:bodyPr/>
                    <a:lstStyle/>
                    <a:p>
                      <a:pPr algn="ctr"/>
                      <a:r>
                        <a:rPr lang="sk-SK" sz="1800" b="1" dirty="0" smtClean="0">
                          <a:solidFill>
                            <a:schemeClr val="accent4">
                              <a:lumMod val="50000"/>
                            </a:schemeClr>
                          </a:solidFill>
                        </a:rPr>
                        <a:t>textový editor</a:t>
                      </a:r>
                      <a:endParaRPr lang="sk-SK" sz="1800" b="1" dirty="0">
                        <a:solidFill>
                          <a:schemeClr val="accent4">
                            <a:lumMod val="50000"/>
                          </a:schemeClr>
                        </a:solidFill>
                      </a:endParaRPr>
                    </a:p>
                  </a:txBody>
                  <a:tcPr marT="45718" marB="45718" anchor="ctr"/>
                </a:tc>
                <a:tc>
                  <a:txBody>
                    <a:bodyPr/>
                    <a:lstStyle/>
                    <a:p>
                      <a:pPr algn="ctr"/>
                      <a:r>
                        <a:rPr lang="sk-SK" sz="1800" dirty="0"/>
                        <a:t>MS Office, </a:t>
                      </a:r>
                      <a:r>
                        <a:rPr lang="sk-SK" sz="1800" dirty="0" err="1"/>
                        <a:t>OpenOffice.org</a:t>
                      </a:r>
                      <a:endParaRPr lang="sk-SK" sz="1800" dirty="0"/>
                    </a:p>
                  </a:txBody>
                  <a:tcPr marT="45718" marB="45718" anchor="ctr"/>
                </a:tc>
              </a:tr>
              <a:tr h="370820">
                <a:tc>
                  <a:txBody>
                    <a:bodyPr/>
                    <a:lstStyle/>
                    <a:p>
                      <a:pPr algn="ctr"/>
                      <a:r>
                        <a:rPr lang="sk-SK" sz="1800" b="1" dirty="0" err="1">
                          <a:solidFill>
                            <a:srgbClr val="C00000"/>
                          </a:solidFill>
                        </a:rPr>
                        <a:t>xls</a:t>
                      </a:r>
                      <a:endParaRPr lang="sk-SK" sz="1800" b="1" dirty="0">
                        <a:solidFill>
                          <a:srgbClr val="C00000"/>
                        </a:solidFill>
                      </a:endParaRPr>
                    </a:p>
                  </a:txBody>
                  <a:tcPr marT="45718" marB="45718" anchor="ctr"/>
                </a:tc>
                <a:tc>
                  <a:txBody>
                    <a:bodyPr/>
                    <a:lstStyle/>
                    <a:p>
                      <a:pPr algn="ctr"/>
                      <a:r>
                        <a:rPr lang="sk-SK" sz="1800" b="1" dirty="0" smtClean="0">
                          <a:solidFill>
                            <a:srgbClr val="C00000"/>
                          </a:solidFill>
                        </a:rPr>
                        <a:t>tabuľkový </a:t>
                      </a:r>
                      <a:r>
                        <a:rPr lang="sk-SK" sz="1800" b="1" dirty="0">
                          <a:solidFill>
                            <a:srgbClr val="C00000"/>
                          </a:solidFill>
                        </a:rPr>
                        <a:t>editor</a:t>
                      </a:r>
                    </a:p>
                  </a:txBody>
                  <a:tcPr marT="45718" marB="45718" anchor="ctr"/>
                </a:tc>
                <a:tc>
                  <a:txBody>
                    <a:bodyPr/>
                    <a:lstStyle/>
                    <a:p>
                      <a:pPr algn="ctr"/>
                      <a:r>
                        <a:rPr lang="sk-SK" sz="1800" dirty="0"/>
                        <a:t>MS Office, </a:t>
                      </a:r>
                      <a:r>
                        <a:rPr lang="sk-SK" sz="1800" dirty="0" err="1"/>
                        <a:t>OpenOffice.org</a:t>
                      </a:r>
                      <a:endParaRPr lang="sk-SK" sz="1800" dirty="0"/>
                    </a:p>
                  </a:txBody>
                  <a:tcPr marT="45718" marB="45718" anchor="ctr"/>
                </a:tc>
              </a:tr>
              <a:tr h="370820">
                <a:tc>
                  <a:txBody>
                    <a:bodyPr/>
                    <a:lstStyle/>
                    <a:p>
                      <a:pPr algn="ctr"/>
                      <a:r>
                        <a:rPr lang="sk-SK" sz="1800" b="1" dirty="0" err="1">
                          <a:solidFill>
                            <a:srgbClr val="3333CC"/>
                          </a:solidFill>
                        </a:rPr>
                        <a:t>ppt</a:t>
                      </a:r>
                      <a:endParaRPr lang="sk-SK" sz="1800" b="1" dirty="0">
                        <a:solidFill>
                          <a:srgbClr val="3333CC"/>
                        </a:solidFill>
                      </a:endParaRPr>
                    </a:p>
                  </a:txBody>
                  <a:tcPr marT="45718" marB="45718" anchor="ctr"/>
                </a:tc>
                <a:tc>
                  <a:txBody>
                    <a:bodyPr/>
                    <a:lstStyle/>
                    <a:p>
                      <a:pPr algn="ctr"/>
                      <a:r>
                        <a:rPr lang="sk-SK" sz="1800" b="1" dirty="0" smtClean="0">
                          <a:solidFill>
                            <a:srgbClr val="3333CC"/>
                          </a:solidFill>
                        </a:rPr>
                        <a:t>prezentačný </a:t>
                      </a:r>
                      <a:r>
                        <a:rPr lang="sk-SK" sz="1800" b="1" dirty="0">
                          <a:solidFill>
                            <a:srgbClr val="3333CC"/>
                          </a:solidFill>
                        </a:rPr>
                        <a:t>editor</a:t>
                      </a:r>
                    </a:p>
                  </a:txBody>
                  <a:tcPr marT="45718" marB="45718" anchor="ctr"/>
                </a:tc>
                <a:tc>
                  <a:txBody>
                    <a:bodyPr/>
                    <a:lstStyle/>
                    <a:p>
                      <a:pPr algn="ctr"/>
                      <a:r>
                        <a:rPr lang="sk-SK" sz="1800" dirty="0"/>
                        <a:t>MS Office, </a:t>
                      </a:r>
                      <a:r>
                        <a:rPr lang="sk-SK" sz="1800" dirty="0" err="1"/>
                        <a:t>OpenOffice.org</a:t>
                      </a:r>
                      <a:endParaRPr lang="sk-SK" sz="1800" dirty="0"/>
                    </a:p>
                  </a:txBody>
                  <a:tcPr marT="45718" marB="45718" anchor="ctr"/>
                </a:tc>
              </a:tr>
              <a:tr h="640045">
                <a:tc>
                  <a:txBody>
                    <a:bodyPr/>
                    <a:lstStyle/>
                    <a:p>
                      <a:pPr algn="ctr"/>
                      <a:r>
                        <a:rPr lang="sk-SK" sz="1800" b="1" dirty="0" err="1">
                          <a:solidFill>
                            <a:schemeClr val="accent4">
                              <a:lumMod val="50000"/>
                            </a:schemeClr>
                          </a:solidFill>
                        </a:rPr>
                        <a:t>docx</a:t>
                      </a:r>
                      <a:endParaRPr lang="sk-SK" sz="1800" b="1" dirty="0">
                        <a:solidFill>
                          <a:schemeClr val="accent4">
                            <a:lumMod val="50000"/>
                          </a:schemeClr>
                        </a:solidFill>
                      </a:endParaRPr>
                    </a:p>
                  </a:txBody>
                  <a:tcPr marT="45718" marB="45718" anchor="ctr"/>
                </a:tc>
                <a:tc>
                  <a:txBody>
                    <a:bodyPr/>
                    <a:lstStyle/>
                    <a:p>
                      <a:pPr algn="ctr"/>
                      <a:r>
                        <a:rPr lang="sk-SK" sz="1800" b="1" dirty="0" smtClean="0">
                          <a:solidFill>
                            <a:schemeClr val="accent4">
                              <a:lumMod val="50000"/>
                            </a:schemeClr>
                          </a:solidFill>
                        </a:rPr>
                        <a:t>textový editor</a:t>
                      </a:r>
                      <a:endParaRPr lang="sk-SK" sz="1800" b="1" dirty="0">
                        <a:solidFill>
                          <a:schemeClr val="accent4">
                            <a:lumMod val="50000"/>
                          </a:schemeClr>
                        </a:solidFill>
                      </a:endParaRPr>
                    </a:p>
                  </a:txBody>
                  <a:tcPr marT="45718" marB="45718" anchor="ctr"/>
                </a:tc>
                <a:tc>
                  <a:txBody>
                    <a:bodyPr/>
                    <a:lstStyle/>
                    <a:p>
                      <a:pPr algn="ctr"/>
                      <a:r>
                        <a:rPr lang="sk-SK" sz="1800" dirty="0"/>
                        <a:t>len MS Office 2007*, </a:t>
                      </a:r>
                      <a:r>
                        <a:rPr lang="sk-SK" sz="1800" dirty="0" err="1"/>
                        <a:t>OpenOffice.org</a:t>
                      </a:r>
                      <a:endParaRPr lang="sk-SK" sz="1800" dirty="0"/>
                    </a:p>
                  </a:txBody>
                  <a:tcPr marT="45718" marB="45718" anchor="ctr"/>
                </a:tc>
              </a:tr>
              <a:tr h="640045">
                <a:tc>
                  <a:txBody>
                    <a:bodyPr/>
                    <a:lstStyle/>
                    <a:p>
                      <a:pPr algn="ctr"/>
                      <a:r>
                        <a:rPr lang="sk-SK" sz="1800" b="1" dirty="0" err="1">
                          <a:solidFill>
                            <a:srgbClr val="C00000"/>
                          </a:solidFill>
                        </a:rPr>
                        <a:t>xlsx</a:t>
                      </a:r>
                      <a:endParaRPr lang="sk-SK" sz="1800" b="1" dirty="0">
                        <a:solidFill>
                          <a:srgbClr val="C00000"/>
                        </a:solidFill>
                      </a:endParaRPr>
                    </a:p>
                  </a:txBody>
                  <a:tcPr marT="45718" marB="45718" anchor="ctr"/>
                </a:tc>
                <a:tc>
                  <a:txBody>
                    <a:bodyPr/>
                    <a:lstStyle/>
                    <a:p>
                      <a:pPr algn="ctr"/>
                      <a:r>
                        <a:rPr lang="sk-SK" sz="1800" b="1" dirty="0" smtClean="0">
                          <a:solidFill>
                            <a:srgbClr val="C00000"/>
                          </a:solidFill>
                        </a:rPr>
                        <a:t>tabuľkový </a:t>
                      </a:r>
                      <a:r>
                        <a:rPr lang="sk-SK" sz="1800" b="1" dirty="0">
                          <a:solidFill>
                            <a:srgbClr val="C00000"/>
                          </a:solidFill>
                        </a:rPr>
                        <a:t>editor</a:t>
                      </a:r>
                    </a:p>
                  </a:txBody>
                  <a:tcPr marT="45718" marB="45718" anchor="ctr"/>
                </a:tc>
                <a:tc>
                  <a:txBody>
                    <a:bodyPr/>
                    <a:lstStyle/>
                    <a:p>
                      <a:pPr algn="ctr"/>
                      <a:r>
                        <a:rPr lang="sk-SK" sz="1800" dirty="0"/>
                        <a:t>len MS Office 2007*, </a:t>
                      </a:r>
                      <a:r>
                        <a:rPr lang="sk-SK" sz="1800" dirty="0" err="1"/>
                        <a:t>OpenOffice.org</a:t>
                      </a:r>
                      <a:endParaRPr lang="sk-SK" sz="1800" dirty="0"/>
                    </a:p>
                  </a:txBody>
                  <a:tcPr marT="45718" marB="45718" anchor="ctr"/>
                </a:tc>
              </a:tr>
              <a:tr h="640045">
                <a:tc>
                  <a:txBody>
                    <a:bodyPr/>
                    <a:lstStyle/>
                    <a:p>
                      <a:pPr algn="ctr"/>
                      <a:r>
                        <a:rPr lang="sk-SK" sz="1800" b="1" dirty="0" err="1">
                          <a:solidFill>
                            <a:srgbClr val="3333CC"/>
                          </a:solidFill>
                        </a:rPr>
                        <a:t>pptx</a:t>
                      </a:r>
                      <a:endParaRPr lang="sk-SK" sz="1800" b="1" dirty="0">
                        <a:solidFill>
                          <a:srgbClr val="3333CC"/>
                        </a:solidFill>
                      </a:endParaRPr>
                    </a:p>
                  </a:txBody>
                  <a:tcPr marT="45718" marB="45718" anchor="ctr"/>
                </a:tc>
                <a:tc>
                  <a:txBody>
                    <a:bodyPr/>
                    <a:lstStyle/>
                    <a:p>
                      <a:pPr algn="ctr"/>
                      <a:r>
                        <a:rPr lang="sk-SK" sz="1800" b="1" dirty="0" smtClean="0">
                          <a:solidFill>
                            <a:srgbClr val="3333CC"/>
                          </a:solidFill>
                        </a:rPr>
                        <a:t>prezentačný </a:t>
                      </a:r>
                      <a:r>
                        <a:rPr lang="sk-SK" sz="1800" b="1" dirty="0">
                          <a:solidFill>
                            <a:srgbClr val="3333CC"/>
                          </a:solidFill>
                        </a:rPr>
                        <a:t>editor</a:t>
                      </a:r>
                    </a:p>
                  </a:txBody>
                  <a:tcPr marT="45718" marB="45718" anchor="ctr"/>
                </a:tc>
                <a:tc>
                  <a:txBody>
                    <a:bodyPr/>
                    <a:lstStyle/>
                    <a:p>
                      <a:pPr algn="ctr"/>
                      <a:r>
                        <a:rPr lang="sk-SK" sz="1800" dirty="0"/>
                        <a:t>len MS Office 2007*, </a:t>
                      </a:r>
                      <a:r>
                        <a:rPr lang="sk-SK" sz="1800" dirty="0" err="1"/>
                        <a:t>OpenOffice.org</a:t>
                      </a:r>
                      <a:endParaRPr lang="sk-SK" sz="1800" dirty="0"/>
                    </a:p>
                  </a:txBody>
                  <a:tcPr marT="45718" marB="45718" anchor="ctr"/>
                </a:tc>
              </a:tr>
              <a:tr h="370820">
                <a:tc>
                  <a:txBody>
                    <a:bodyPr/>
                    <a:lstStyle/>
                    <a:p>
                      <a:pPr algn="ctr"/>
                      <a:r>
                        <a:rPr lang="sk-SK" sz="1800" b="1" dirty="0" err="1">
                          <a:solidFill>
                            <a:schemeClr val="accent4">
                              <a:lumMod val="50000"/>
                            </a:schemeClr>
                          </a:solidFill>
                        </a:rPr>
                        <a:t>rtf</a:t>
                      </a:r>
                      <a:endParaRPr lang="sk-SK" sz="1800" b="1" dirty="0">
                        <a:solidFill>
                          <a:schemeClr val="accent4">
                            <a:lumMod val="50000"/>
                          </a:schemeClr>
                        </a:solidFill>
                      </a:endParaRPr>
                    </a:p>
                  </a:txBody>
                  <a:tcPr marT="45718" marB="45718" anchor="ctr"/>
                </a:tc>
                <a:tc>
                  <a:txBody>
                    <a:bodyPr/>
                    <a:lstStyle/>
                    <a:p>
                      <a:pPr algn="ctr"/>
                      <a:r>
                        <a:rPr lang="sk-SK" sz="1800" b="1" dirty="0" smtClean="0">
                          <a:solidFill>
                            <a:schemeClr val="accent4">
                              <a:lumMod val="50000"/>
                            </a:schemeClr>
                          </a:solidFill>
                        </a:rPr>
                        <a:t>textový editor</a:t>
                      </a:r>
                      <a:endParaRPr lang="sk-SK" sz="1800" b="1" dirty="0">
                        <a:solidFill>
                          <a:schemeClr val="accent4">
                            <a:lumMod val="50000"/>
                          </a:schemeClr>
                        </a:solidFill>
                      </a:endParaRPr>
                    </a:p>
                  </a:txBody>
                  <a:tcPr marT="45718" marB="45718" anchor="ctr"/>
                </a:tc>
                <a:tc>
                  <a:txBody>
                    <a:bodyPr/>
                    <a:lstStyle/>
                    <a:p>
                      <a:pPr algn="ctr"/>
                      <a:r>
                        <a:rPr lang="sk-SK" sz="1800" dirty="0"/>
                        <a:t>MS Office, </a:t>
                      </a:r>
                      <a:r>
                        <a:rPr lang="sk-SK" sz="1800" dirty="0" err="1"/>
                        <a:t>OpenOffice.org</a:t>
                      </a:r>
                      <a:endParaRPr lang="sk-SK" sz="1800" dirty="0"/>
                    </a:p>
                  </a:txBody>
                  <a:tcPr marT="45718" marB="45718" anchor="ctr"/>
                </a:tc>
              </a:tr>
            </a:tbl>
          </a:graphicData>
        </a:graphic>
      </p:graphicFrame>
    </p:spTree>
    <p:extLst>
      <p:ext uri="{BB962C8B-B14F-4D97-AF65-F5344CB8AC3E}">
        <p14:creationId xmlns:p14="http://schemas.microsoft.com/office/powerpoint/2010/main" val="7764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428625" y="71438"/>
            <a:ext cx="8229600" cy="642937"/>
          </a:xfrm>
          <a:prstGeom prst="rect">
            <a:avLst/>
          </a:prstGeom>
          <a:solidFill>
            <a:srgbClr val="FF0000"/>
          </a:solidFill>
        </p:spPr>
        <p:txBody>
          <a:bodyPr lIns="0" rIns="0" bIns="0" anchor="b"/>
          <a:lstStyle/>
          <a:p>
            <a:pPr algn="ctr" fontAlgn="auto">
              <a:spcAft>
                <a:spcPts val="0"/>
              </a:spcAft>
              <a:defRPr/>
            </a:pPr>
            <a:r>
              <a:rPr lang="sk-SK" sz="4800" b="1" dirty="0">
                <a:solidFill>
                  <a:srgbClr val="FFFF00"/>
                </a:solidFill>
                <a:effectLst>
                  <a:outerShdw blurRad="38100" dist="38100" dir="2700000" algn="tl">
                    <a:srgbClr val="000000">
                      <a:alpha val="43137"/>
                    </a:srgbClr>
                  </a:outerShdw>
                </a:effectLst>
                <a:latin typeface="+mj-lt"/>
                <a:ea typeface="+mj-ea"/>
                <a:cs typeface="+mj-cs"/>
              </a:rPr>
              <a:t>2. Grafické, obrázkové</a:t>
            </a:r>
            <a:endParaRPr lang="sk-SK" sz="4800" b="1" dirty="0">
              <a:solidFill>
                <a:srgbClr val="FFFF00"/>
              </a:solidFill>
              <a:latin typeface="+mj-lt"/>
              <a:ea typeface="+mj-ea"/>
              <a:cs typeface="+mj-cs"/>
            </a:endParaRPr>
          </a:p>
        </p:txBody>
      </p:sp>
      <p:graphicFrame>
        <p:nvGraphicFramePr>
          <p:cNvPr id="9" name="Zástupný symbol obsahu 8"/>
          <p:cNvGraphicFramePr>
            <a:graphicFrameLocks noGrp="1"/>
          </p:cNvGraphicFramePr>
          <p:nvPr>
            <p:ph idx="1"/>
          </p:nvPr>
        </p:nvGraphicFramePr>
        <p:xfrm>
          <a:off x="428625" y="857250"/>
          <a:ext cx="8229600" cy="5852120"/>
        </p:xfrm>
        <a:graphic>
          <a:graphicData uri="http://schemas.openxmlformats.org/drawingml/2006/table">
            <a:tbl>
              <a:tblPr firstRow="1" bandRow="1">
                <a:tableStyleId>{5C22544A-7EE6-4342-B048-85BDC9FD1C3A}</a:tableStyleId>
              </a:tblPr>
              <a:tblGrid>
                <a:gridCol w="2743200"/>
                <a:gridCol w="2743200"/>
                <a:gridCol w="2743200"/>
              </a:tblGrid>
              <a:tr h="640011">
                <a:tc>
                  <a:txBody>
                    <a:bodyPr/>
                    <a:lstStyle/>
                    <a:p>
                      <a:pPr algn="ctr"/>
                      <a:r>
                        <a:rPr lang="sk-SK" sz="1800" dirty="0"/>
                        <a:t>prípona</a:t>
                      </a:r>
                    </a:p>
                  </a:txBody>
                  <a:tcPr marT="45715" marB="45715" anchor="ctr"/>
                </a:tc>
                <a:tc>
                  <a:txBody>
                    <a:bodyPr/>
                    <a:lstStyle/>
                    <a:p>
                      <a:pPr algn="ctr"/>
                      <a:r>
                        <a:rPr lang="sk-SK" sz="1800" dirty="0"/>
                        <a:t>charakteristika</a:t>
                      </a:r>
                    </a:p>
                  </a:txBody>
                  <a:tcPr marT="45715" marB="45715" anchor="ctr"/>
                </a:tc>
                <a:tc>
                  <a:txBody>
                    <a:bodyPr/>
                    <a:lstStyle/>
                    <a:p>
                      <a:pPr algn="ctr"/>
                      <a:r>
                        <a:rPr lang="sk-SK" sz="1800"/>
                        <a:t>aplikácie používané na spustenie</a:t>
                      </a:r>
                    </a:p>
                  </a:txBody>
                  <a:tcPr marT="45715" marB="45715" anchor="ctr"/>
                </a:tc>
              </a:tr>
              <a:tr h="1737171">
                <a:tc>
                  <a:txBody>
                    <a:bodyPr/>
                    <a:lstStyle/>
                    <a:p>
                      <a:pPr algn="ctr"/>
                      <a:r>
                        <a:rPr lang="sk-SK" sz="2800" b="1" dirty="0" err="1">
                          <a:effectLst>
                            <a:outerShdw blurRad="38100" dist="38100" dir="2700000" algn="tl">
                              <a:srgbClr val="000000">
                                <a:alpha val="43137"/>
                              </a:srgbClr>
                            </a:outerShdw>
                          </a:effectLst>
                        </a:rPr>
                        <a:t>bmp</a:t>
                      </a:r>
                      <a:endParaRPr lang="sk-SK" sz="2800" b="1" dirty="0">
                        <a:effectLst>
                          <a:outerShdw blurRad="38100" dist="38100" dir="2700000" algn="tl">
                            <a:srgbClr val="000000">
                              <a:alpha val="43137"/>
                            </a:srgbClr>
                          </a:outerShdw>
                        </a:effectLst>
                      </a:endParaRPr>
                    </a:p>
                  </a:txBody>
                  <a:tcPr marT="45715" marB="45715" anchor="ctr"/>
                </a:tc>
                <a:tc>
                  <a:txBody>
                    <a:bodyPr/>
                    <a:lstStyle/>
                    <a:p>
                      <a:pPr algn="ctr"/>
                      <a:r>
                        <a:rPr lang="sk-SK" sz="1800" b="1"/>
                        <a:t>grafický/obrázkový, nekomprimovaný a bezstratový formát</a:t>
                      </a:r>
                    </a:p>
                  </a:txBody>
                  <a:tcPr marT="45715" marB="45715" anchor="ctr"/>
                </a:tc>
                <a:tc>
                  <a:txBody>
                    <a:bodyPr/>
                    <a:lstStyle/>
                    <a:p>
                      <a:pPr algn="ctr"/>
                      <a:r>
                        <a:rPr lang="sk-SK" sz="1800"/>
                        <a:t>Zobrazovač obrázkov a faxov (Windows Picture and Fax Viewer) - implementovaný priamo v operačnom systéme Windows</a:t>
                      </a:r>
                    </a:p>
                  </a:txBody>
                  <a:tcPr marT="45715" marB="45715" anchor="ctr"/>
                </a:tc>
              </a:tr>
              <a:tr h="1737171">
                <a:tc>
                  <a:txBody>
                    <a:bodyPr/>
                    <a:lstStyle/>
                    <a:p>
                      <a:pPr algn="ctr"/>
                      <a:r>
                        <a:rPr lang="sk-SK" sz="2800" b="1" dirty="0" err="1">
                          <a:effectLst>
                            <a:outerShdw blurRad="38100" dist="38100" dir="2700000" algn="tl">
                              <a:srgbClr val="000000">
                                <a:alpha val="43137"/>
                              </a:srgbClr>
                            </a:outerShdw>
                          </a:effectLst>
                        </a:rPr>
                        <a:t>jpg</a:t>
                      </a:r>
                      <a:endParaRPr lang="sk-SK" sz="2800" b="1" dirty="0">
                        <a:effectLst>
                          <a:outerShdw blurRad="38100" dist="38100" dir="2700000" algn="tl">
                            <a:srgbClr val="000000">
                              <a:alpha val="43137"/>
                            </a:srgbClr>
                          </a:outerShdw>
                        </a:effectLst>
                      </a:endParaRPr>
                    </a:p>
                  </a:txBody>
                  <a:tcPr marT="45715" marB="45715" anchor="ctr"/>
                </a:tc>
                <a:tc>
                  <a:txBody>
                    <a:bodyPr/>
                    <a:lstStyle/>
                    <a:p>
                      <a:pPr algn="ctr"/>
                      <a:r>
                        <a:rPr lang="sk-SK" sz="1800" b="1" dirty="0"/>
                        <a:t>grafický/obrázkový, komprimovaný a stratový formát</a:t>
                      </a:r>
                    </a:p>
                  </a:txBody>
                  <a:tcPr marT="45715" marB="45715" anchor="ctr"/>
                </a:tc>
                <a:tc>
                  <a:txBody>
                    <a:bodyPr/>
                    <a:lstStyle/>
                    <a:p>
                      <a:pPr algn="ctr"/>
                      <a:r>
                        <a:rPr lang="sk-SK" sz="1800"/>
                        <a:t>Zobrazovač obrázkov a faxov (Windows Picture and Fax Viewer) - implementovaný priamo v operačnom systéme Windows</a:t>
                      </a:r>
                    </a:p>
                  </a:txBody>
                  <a:tcPr marT="45715" marB="45715" anchor="ctr"/>
                </a:tc>
              </a:tr>
              <a:tr h="1737171">
                <a:tc>
                  <a:txBody>
                    <a:bodyPr/>
                    <a:lstStyle/>
                    <a:p>
                      <a:pPr algn="ctr" fontAlgn="t"/>
                      <a:r>
                        <a:rPr lang="sk-SK" sz="2800" b="1" dirty="0" err="1">
                          <a:effectLst>
                            <a:outerShdw blurRad="38100" dist="38100" dir="2700000" algn="tl">
                              <a:srgbClr val="000000">
                                <a:alpha val="43137"/>
                              </a:srgbClr>
                            </a:outerShdw>
                          </a:effectLst>
                        </a:rPr>
                        <a:t>gif</a:t>
                      </a:r>
                      <a:endParaRPr lang="sk-SK" sz="2800" b="1" dirty="0">
                        <a:effectLst>
                          <a:outerShdw blurRad="38100" dist="38100" dir="2700000" algn="tl">
                            <a:srgbClr val="000000">
                              <a:alpha val="43137"/>
                            </a:srgbClr>
                          </a:outerShdw>
                        </a:effectLst>
                      </a:endParaRPr>
                    </a:p>
                  </a:txBody>
                  <a:tcPr marT="45715" marB="45715"/>
                </a:tc>
                <a:tc>
                  <a:txBody>
                    <a:bodyPr/>
                    <a:lstStyle/>
                    <a:p>
                      <a:pPr algn="ctr" fontAlgn="t"/>
                      <a:r>
                        <a:rPr lang="sk-SK" sz="1800" b="1" dirty="0"/>
                        <a:t>grafický/obrázkový, komprimovaný a bezstratový formát</a:t>
                      </a:r>
                    </a:p>
                  </a:txBody>
                  <a:tcPr marT="45715" marB="45715"/>
                </a:tc>
                <a:tc>
                  <a:txBody>
                    <a:bodyPr/>
                    <a:lstStyle/>
                    <a:p>
                      <a:pPr algn="ctr" fontAlgn="t"/>
                      <a:r>
                        <a:rPr lang="sk-SK" sz="1800" dirty="0"/>
                        <a:t>Zobrazovač obrázkov a faxov (Windows Picture and Fax </a:t>
                      </a:r>
                      <a:r>
                        <a:rPr lang="sk-SK" sz="1800" dirty="0" err="1"/>
                        <a:t>Viewer</a:t>
                      </a:r>
                      <a:r>
                        <a:rPr lang="sk-SK" sz="1800" dirty="0"/>
                        <a:t>) - implementovaný priamo v operačnom systéme Windows</a:t>
                      </a:r>
                    </a:p>
                  </a:txBody>
                  <a:tcPr marT="45715" marB="45715"/>
                </a:tc>
              </a:tr>
            </a:tbl>
          </a:graphicData>
        </a:graphic>
      </p:graphicFrame>
    </p:spTree>
    <p:extLst>
      <p:ext uri="{BB962C8B-B14F-4D97-AF65-F5344CB8AC3E}">
        <p14:creationId xmlns:p14="http://schemas.microsoft.com/office/powerpoint/2010/main" val="37071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a:xfrm>
            <a:off x="500063" y="642938"/>
            <a:ext cx="8229600" cy="642937"/>
          </a:xfrm>
          <a:prstGeom prst="rect">
            <a:avLst/>
          </a:prstGeom>
          <a:solidFill>
            <a:srgbClr val="FF0000"/>
          </a:solidFill>
        </p:spPr>
        <p:txBody>
          <a:bodyPr lIns="0" rIns="0" bIns="0" anchor="b"/>
          <a:lstStyle/>
          <a:p>
            <a:pPr algn="ctr">
              <a:defRPr/>
            </a:pPr>
            <a:r>
              <a:rPr lang="sk-SK" sz="4000" b="1" dirty="0">
                <a:solidFill>
                  <a:srgbClr val="FFFF00"/>
                </a:solidFill>
                <a:effectLst>
                  <a:outerShdw blurRad="38100" dist="38100" dir="2700000" algn="tl">
                    <a:srgbClr val="000000">
                      <a:alpha val="43137"/>
                    </a:srgbClr>
                  </a:outerShdw>
                </a:effectLst>
                <a:latin typeface="+mj-lt"/>
                <a:ea typeface="+mj-ea"/>
                <a:cs typeface="+mj-cs"/>
              </a:rPr>
              <a:t>3. </a:t>
            </a:r>
            <a:r>
              <a:rPr lang="sk-SK" sz="4000" b="1" dirty="0">
                <a:solidFill>
                  <a:srgbClr val="FFFF00"/>
                </a:solidFill>
                <a:latin typeface="Arial" charset="0"/>
                <a:cs typeface="Arial" charset="0"/>
              </a:rPr>
              <a:t>multimediálne/audio, video </a:t>
            </a:r>
          </a:p>
        </p:txBody>
      </p:sp>
      <p:graphicFrame>
        <p:nvGraphicFramePr>
          <p:cNvPr id="11" name="Zástupný symbol obsahu 10"/>
          <p:cNvGraphicFramePr>
            <a:graphicFrameLocks noGrp="1"/>
          </p:cNvGraphicFramePr>
          <p:nvPr>
            <p:ph idx="1"/>
          </p:nvPr>
        </p:nvGraphicFramePr>
        <p:xfrm>
          <a:off x="500063" y="1500188"/>
          <a:ext cx="8229600" cy="3840432"/>
        </p:xfrm>
        <a:graphic>
          <a:graphicData uri="http://schemas.openxmlformats.org/drawingml/2006/table">
            <a:tbl>
              <a:tblPr firstRow="1" bandRow="1">
                <a:tableStyleId>{5C22544A-7EE6-4342-B048-85BDC9FD1C3A}</a:tableStyleId>
              </a:tblPr>
              <a:tblGrid>
                <a:gridCol w="2743200"/>
                <a:gridCol w="2743200"/>
                <a:gridCol w="2743200"/>
              </a:tblGrid>
              <a:tr h="640027">
                <a:tc>
                  <a:txBody>
                    <a:bodyPr/>
                    <a:lstStyle/>
                    <a:p>
                      <a:pPr algn="ctr"/>
                      <a:r>
                        <a:rPr kumimoji="0" lang="sk-SK" sz="1800" b="1" kern="1200" dirty="0">
                          <a:solidFill>
                            <a:schemeClr val="lt1"/>
                          </a:solidFill>
                          <a:latin typeface="+mn-lt"/>
                          <a:ea typeface="+mn-ea"/>
                          <a:cs typeface="+mn-cs"/>
                        </a:rPr>
                        <a:t>prípona</a:t>
                      </a:r>
                    </a:p>
                  </a:txBody>
                  <a:tcPr marT="45716" marB="45716" anchor="ctr"/>
                </a:tc>
                <a:tc>
                  <a:txBody>
                    <a:bodyPr/>
                    <a:lstStyle/>
                    <a:p>
                      <a:pPr algn="ctr"/>
                      <a:r>
                        <a:rPr lang="sk-SK" sz="1800" dirty="0"/>
                        <a:t>charakteristika</a:t>
                      </a:r>
                    </a:p>
                  </a:txBody>
                  <a:tcPr marT="45716" marB="45716" anchor="ctr"/>
                </a:tc>
                <a:tc>
                  <a:txBody>
                    <a:bodyPr/>
                    <a:lstStyle/>
                    <a:p>
                      <a:pPr algn="ctr"/>
                      <a:r>
                        <a:rPr lang="sk-SK" sz="1800"/>
                        <a:t>aplikácie používané na spustenie</a:t>
                      </a:r>
                    </a:p>
                  </a:txBody>
                  <a:tcPr marT="45716" marB="45716" anchor="ctr"/>
                </a:tc>
              </a:tr>
              <a:tr h="640027">
                <a:tc>
                  <a:txBody>
                    <a:bodyPr/>
                    <a:lstStyle/>
                    <a:p>
                      <a:pPr algn="ctr"/>
                      <a:r>
                        <a:rPr lang="sk-SK" sz="3600" dirty="0" err="1">
                          <a:effectLst>
                            <a:outerShdw blurRad="38100" dist="38100" dir="2700000" algn="tl">
                              <a:srgbClr val="000000">
                                <a:alpha val="43137"/>
                              </a:srgbClr>
                            </a:outerShdw>
                          </a:effectLst>
                        </a:rPr>
                        <a:t>avi</a:t>
                      </a:r>
                      <a:endParaRPr lang="sk-SK" sz="3600" dirty="0">
                        <a:effectLst>
                          <a:outerShdw blurRad="38100" dist="38100" dir="2700000" algn="tl">
                            <a:srgbClr val="000000">
                              <a:alpha val="43137"/>
                            </a:srgbClr>
                          </a:outerShdw>
                        </a:effectLst>
                      </a:endParaRPr>
                    </a:p>
                  </a:txBody>
                  <a:tcPr marT="45716" marB="45716" anchor="ctr"/>
                </a:tc>
                <a:tc>
                  <a:txBody>
                    <a:bodyPr/>
                    <a:lstStyle/>
                    <a:p>
                      <a:pPr algn="ctr"/>
                      <a:r>
                        <a:rPr lang="sk-SK" sz="1800" dirty="0"/>
                        <a:t>audiovizuálny formát (video)</a:t>
                      </a:r>
                    </a:p>
                  </a:txBody>
                  <a:tcPr marT="45716" marB="45716" anchor="ctr"/>
                </a:tc>
                <a:tc>
                  <a:txBody>
                    <a:bodyPr/>
                    <a:lstStyle/>
                    <a:p>
                      <a:pPr algn="ctr"/>
                      <a:r>
                        <a:rPr lang="sk-SK" sz="1800"/>
                        <a:t>Windows Media Player</a:t>
                      </a:r>
                    </a:p>
                  </a:txBody>
                  <a:tcPr marT="45716" marB="45716" anchor="ctr"/>
                </a:tc>
              </a:tr>
              <a:tr h="640027">
                <a:tc>
                  <a:txBody>
                    <a:bodyPr/>
                    <a:lstStyle/>
                    <a:p>
                      <a:pPr algn="ctr"/>
                      <a:r>
                        <a:rPr lang="sk-SK" sz="3600" dirty="0" err="1">
                          <a:effectLst>
                            <a:outerShdw blurRad="38100" dist="38100" dir="2700000" algn="tl">
                              <a:srgbClr val="000000">
                                <a:alpha val="43137"/>
                              </a:srgbClr>
                            </a:outerShdw>
                          </a:effectLst>
                        </a:rPr>
                        <a:t>mpeg</a:t>
                      </a:r>
                      <a:r>
                        <a:rPr lang="sk-SK" sz="3600" dirty="0">
                          <a:effectLst>
                            <a:outerShdw blurRad="38100" dist="38100" dir="2700000" algn="tl">
                              <a:srgbClr val="000000">
                                <a:alpha val="43137"/>
                              </a:srgbClr>
                            </a:outerShdw>
                          </a:effectLst>
                        </a:rPr>
                        <a:t>/</a:t>
                      </a:r>
                      <a:r>
                        <a:rPr lang="sk-SK" sz="3600" dirty="0" err="1">
                          <a:effectLst>
                            <a:outerShdw blurRad="38100" dist="38100" dir="2700000" algn="tl">
                              <a:srgbClr val="000000">
                                <a:alpha val="43137"/>
                              </a:srgbClr>
                            </a:outerShdw>
                          </a:effectLst>
                        </a:rPr>
                        <a:t>mpg</a:t>
                      </a:r>
                      <a:endParaRPr lang="sk-SK" sz="3600" dirty="0">
                        <a:effectLst>
                          <a:outerShdw blurRad="38100" dist="38100" dir="2700000" algn="tl">
                            <a:srgbClr val="000000">
                              <a:alpha val="43137"/>
                            </a:srgbClr>
                          </a:outerShdw>
                        </a:effectLst>
                      </a:endParaRPr>
                    </a:p>
                  </a:txBody>
                  <a:tcPr marT="45716" marB="45716" anchor="ctr"/>
                </a:tc>
                <a:tc>
                  <a:txBody>
                    <a:bodyPr/>
                    <a:lstStyle/>
                    <a:p>
                      <a:pPr algn="ctr"/>
                      <a:r>
                        <a:rPr lang="sk-SK" sz="1800"/>
                        <a:t>audiovizuálny formát (video)</a:t>
                      </a:r>
                    </a:p>
                  </a:txBody>
                  <a:tcPr marT="45716" marB="45716" anchor="ctr"/>
                </a:tc>
                <a:tc>
                  <a:txBody>
                    <a:bodyPr/>
                    <a:lstStyle/>
                    <a:p>
                      <a:pPr algn="ctr"/>
                      <a:r>
                        <a:rPr lang="sk-SK" sz="1800"/>
                        <a:t>Windows Media Player</a:t>
                      </a:r>
                    </a:p>
                  </a:txBody>
                  <a:tcPr marT="45716" marB="45716" anchor="ctr"/>
                </a:tc>
              </a:tr>
              <a:tr h="640027">
                <a:tc>
                  <a:txBody>
                    <a:bodyPr/>
                    <a:lstStyle/>
                    <a:p>
                      <a:pPr algn="ctr" fontAlgn="t"/>
                      <a:r>
                        <a:rPr lang="sk-SK" sz="3600" dirty="0" err="1">
                          <a:effectLst>
                            <a:outerShdw blurRad="38100" dist="38100" dir="2700000" algn="tl">
                              <a:srgbClr val="000000">
                                <a:alpha val="43137"/>
                              </a:srgbClr>
                            </a:outerShdw>
                          </a:effectLst>
                        </a:rPr>
                        <a:t>wmv</a:t>
                      </a:r>
                      <a:endParaRPr lang="sk-SK" sz="3600" dirty="0">
                        <a:effectLst>
                          <a:outerShdw blurRad="38100" dist="38100" dir="2700000" algn="tl">
                            <a:srgbClr val="000000">
                              <a:alpha val="43137"/>
                            </a:srgbClr>
                          </a:outerShdw>
                        </a:effectLst>
                      </a:endParaRPr>
                    </a:p>
                  </a:txBody>
                  <a:tcPr marT="45716" marB="45716"/>
                </a:tc>
                <a:tc>
                  <a:txBody>
                    <a:bodyPr/>
                    <a:lstStyle/>
                    <a:p>
                      <a:pPr algn="ctr" fontAlgn="t"/>
                      <a:r>
                        <a:rPr lang="sk-SK" sz="1800"/>
                        <a:t>audiovizuálny formát (video)</a:t>
                      </a:r>
                    </a:p>
                  </a:txBody>
                  <a:tcPr marT="45716" marB="45716"/>
                </a:tc>
                <a:tc>
                  <a:txBody>
                    <a:bodyPr/>
                    <a:lstStyle/>
                    <a:p>
                      <a:pPr algn="ctr" fontAlgn="t"/>
                      <a:r>
                        <a:rPr lang="sk-SK" sz="1800"/>
                        <a:t>Windows Media Player</a:t>
                      </a:r>
                    </a:p>
                  </a:txBody>
                  <a:tcPr marT="45716" marB="45716"/>
                </a:tc>
              </a:tr>
              <a:tr h="640027">
                <a:tc>
                  <a:txBody>
                    <a:bodyPr/>
                    <a:lstStyle/>
                    <a:p>
                      <a:pPr algn="ctr"/>
                      <a:r>
                        <a:rPr lang="sk-SK" sz="3600" dirty="0" err="1">
                          <a:effectLst>
                            <a:outerShdw blurRad="38100" dist="38100" dir="2700000" algn="tl">
                              <a:srgbClr val="000000">
                                <a:alpha val="43137"/>
                              </a:srgbClr>
                            </a:outerShdw>
                          </a:effectLst>
                        </a:rPr>
                        <a:t>mov</a:t>
                      </a:r>
                      <a:endParaRPr lang="sk-SK" sz="3600" dirty="0">
                        <a:effectLst>
                          <a:outerShdw blurRad="38100" dist="38100" dir="2700000" algn="tl">
                            <a:srgbClr val="000000">
                              <a:alpha val="43137"/>
                            </a:srgbClr>
                          </a:outerShdw>
                        </a:effectLst>
                      </a:endParaRPr>
                    </a:p>
                  </a:txBody>
                  <a:tcPr marT="45716" marB="45716" anchor="ctr"/>
                </a:tc>
                <a:tc>
                  <a:txBody>
                    <a:bodyPr/>
                    <a:lstStyle/>
                    <a:p>
                      <a:pPr algn="ctr"/>
                      <a:r>
                        <a:rPr lang="sk-SK" sz="1800"/>
                        <a:t>audiovizuálny formát (video)</a:t>
                      </a:r>
                    </a:p>
                  </a:txBody>
                  <a:tcPr marT="45716" marB="45716" anchor="ctr"/>
                </a:tc>
                <a:tc>
                  <a:txBody>
                    <a:bodyPr/>
                    <a:lstStyle/>
                    <a:p>
                      <a:pPr algn="ctr"/>
                      <a:r>
                        <a:rPr lang="sk-SK" sz="1800"/>
                        <a:t>Windows Media Player</a:t>
                      </a:r>
                    </a:p>
                  </a:txBody>
                  <a:tcPr marT="45716" marB="45716" anchor="ctr"/>
                </a:tc>
              </a:tr>
              <a:tr h="640027">
                <a:tc>
                  <a:txBody>
                    <a:bodyPr/>
                    <a:lstStyle/>
                    <a:p>
                      <a:pPr algn="ctr"/>
                      <a:r>
                        <a:rPr lang="sk-SK" sz="3600" dirty="0">
                          <a:effectLst>
                            <a:outerShdw blurRad="38100" dist="38100" dir="2700000" algn="tl">
                              <a:srgbClr val="000000">
                                <a:alpha val="43137"/>
                              </a:srgbClr>
                            </a:outerShdw>
                          </a:effectLst>
                        </a:rPr>
                        <a:t>mp3</a:t>
                      </a:r>
                    </a:p>
                  </a:txBody>
                  <a:tcPr marT="45716" marB="45716" anchor="ctr"/>
                </a:tc>
                <a:tc>
                  <a:txBody>
                    <a:bodyPr/>
                    <a:lstStyle/>
                    <a:p>
                      <a:pPr algn="ctr"/>
                      <a:r>
                        <a:rPr lang="sk-SK" sz="1800" dirty="0"/>
                        <a:t>audio formát (audio)</a:t>
                      </a:r>
                    </a:p>
                  </a:txBody>
                  <a:tcPr marT="45716" marB="45716" anchor="ctr"/>
                </a:tc>
                <a:tc>
                  <a:txBody>
                    <a:bodyPr/>
                    <a:lstStyle/>
                    <a:p>
                      <a:pPr algn="ctr"/>
                      <a:r>
                        <a:rPr lang="sk-SK" sz="1800" dirty="0"/>
                        <a:t>Windows </a:t>
                      </a:r>
                      <a:r>
                        <a:rPr lang="sk-SK" sz="1800" dirty="0" err="1"/>
                        <a:t>Media</a:t>
                      </a:r>
                      <a:r>
                        <a:rPr lang="sk-SK" sz="1800" dirty="0"/>
                        <a:t> </a:t>
                      </a:r>
                      <a:r>
                        <a:rPr lang="sk-SK" sz="1800" dirty="0" err="1"/>
                        <a:t>Player</a:t>
                      </a:r>
                      <a:endParaRPr lang="sk-SK" sz="1800" dirty="0"/>
                    </a:p>
                  </a:txBody>
                  <a:tcPr marT="45716" marB="45716" anchor="ctr"/>
                </a:tc>
              </a:tr>
            </a:tbl>
          </a:graphicData>
        </a:graphic>
      </p:graphicFrame>
    </p:spTree>
    <p:extLst>
      <p:ext uri="{BB962C8B-B14F-4D97-AF65-F5344CB8AC3E}">
        <p14:creationId xmlns:p14="http://schemas.microsoft.com/office/powerpoint/2010/main" val="345661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Zástupný symbol obsahu 10"/>
          <p:cNvGraphicFramePr>
            <a:graphicFrameLocks noGrp="1"/>
          </p:cNvGraphicFramePr>
          <p:nvPr>
            <p:ph idx="1"/>
          </p:nvPr>
        </p:nvGraphicFramePr>
        <p:xfrm>
          <a:off x="457200" y="1935163"/>
          <a:ext cx="8229600" cy="3230848"/>
        </p:xfrm>
        <a:graphic>
          <a:graphicData uri="http://schemas.openxmlformats.org/drawingml/2006/table">
            <a:tbl>
              <a:tblPr firstRow="1" bandRow="1">
                <a:tableStyleId>{5C22544A-7EE6-4342-B048-85BDC9FD1C3A}</a:tableStyleId>
              </a:tblPr>
              <a:tblGrid>
                <a:gridCol w="2743200"/>
                <a:gridCol w="2743200"/>
                <a:gridCol w="2743200"/>
              </a:tblGrid>
              <a:tr h="914310">
                <a:tc>
                  <a:txBody>
                    <a:bodyPr/>
                    <a:lstStyle/>
                    <a:p>
                      <a:pPr algn="ctr"/>
                      <a:r>
                        <a:rPr kumimoji="0" lang="sk-SK" sz="1800" b="1" kern="1200" dirty="0">
                          <a:solidFill>
                            <a:schemeClr val="lt1"/>
                          </a:solidFill>
                          <a:latin typeface="+mn-lt"/>
                          <a:ea typeface="+mn-ea"/>
                          <a:cs typeface="+mn-cs"/>
                        </a:rPr>
                        <a:t>prípona</a:t>
                      </a:r>
                    </a:p>
                  </a:txBody>
                  <a:tcPr marT="45716" marB="45716" anchor="ctr"/>
                </a:tc>
                <a:tc>
                  <a:txBody>
                    <a:bodyPr/>
                    <a:lstStyle/>
                    <a:p>
                      <a:pPr algn="ctr"/>
                      <a:r>
                        <a:rPr lang="sk-SK" sz="1800" dirty="0"/>
                        <a:t>charakteristika</a:t>
                      </a:r>
                    </a:p>
                  </a:txBody>
                  <a:tcPr marT="45716" marB="45716" anchor="ctr"/>
                </a:tc>
                <a:tc>
                  <a:txBody>
                    <a:bodyPr/>
                    <a:lstStyle/>
                    <a:p>
                      <a:pPr algn="ctr"/>
                      <a:r>
                        <a:rPr lang="pl-PL" sz="1800"/>
                        <a:t>aplikácie používané na zbalenie a rozbalenie súborov</a:t>
                      </a:r>
                    </a:p>
                  </a:txBody>
                  <a:tcPr marT="45716" marB="45716" anchor="ctr"/>
                </a:tc>
              </a:tr>
              <a:tr h="914310">
                <a:tc>
                  <a:txBody>
                    <a:bodyPr/>
                    <a:lstStyle/>
                    <a:p>
                      <a:pPr algn="ctr"/>
                      <a:r>
                        <a:rPr lang="sk-SK" sz="4000" b="1" dirty="0" err="1">
                          <a:effectLst>
                            <a:outerShdw blurRad="38100" dist="38100" dir="2700000" algn="tl">
                              <a:srgbClr val="000000">
                                <a:alpha val="43137"/>
                              </a:srgbClr>
                            </a:outerShdw>
                          </a:effectLst>
                        </a:rPr>
                        <a:t>zip</a:t>
                      </a:r>
                      <a:endParaRPr lang="sk-SK" sz="4000" b="1" dirty="0">
                        <a:effectLst>
                          <a:outerShdw blurRad="38100" dist="38100" dir="2700000" algn="tl">
                            <a:srgbClr val="000000">
                              <a:alpha val="43137"/>
                            </a:srgbClr>
                          </a:outerShdw>
                        </a:effectLst>
                      </a:endParaRPr>
                    </a:p>
                  </a:txBody>
                  <a:tcPr marT="45716" marB="45716" anchor="ctr"/>
                </a:tc>
                <a:tc>
                  <a:txBody>
                    <a:bodyPr/>
                    <a:lstStyle/>
                    <a:p>
                      <a:pPr algn="ctr"/>
                      <a:r>
                        <a:rPr lang="sk-SK" sz="1800"/>
                        <a:t>komprimovaný súbor</a:t>
                      </a:r>
                    </a:p>
                  </a:txBody>
                  <a:tcPr marT="45716" marB="45716" anchor="ctr"/>
                </a:tc>
                <a:tc>
                  <a:txBody>
                    <a:bodyPr/>
                    <a:lstStyle/>
                    <a:p>
                      <a:pPr algn="ctr"/>
                      <a:r>
                        <a:rPr lang="sk-SK" sz="1800"/>
                        <a:t>implementovaný (obsiahnutý) v operačnom systéme Windows, 7zip</a:t>
                      </a:r>
                    </a:p>
                  </a:txBody>
                  <a:tcPr marT="45716" marB="45716" anchor="ctr"/>
                </a:tc>
              </a:tr>
              <a:tr h="700971">
                <a:tc>
                  <a:txBody>
                    <a:bodyPr/>
                    <a:lstStyle/>
                    <a:p>
                      <a:pPr algn="ctr"/>
                      <a:r>
                        <a:rPr lang="sk-SK" sz="4000" b="1" dirty="0" err="1">
                          <a:effectLst>
                            <a:outerShdw blurRad="38100" dist="38100" dir="2700000" algn="tl">
                              <a:srgbClr val="000000">
                                <a:alpha val="43137"/>
                              </a:srgbClr>
                            </a:outerShdw>
                          </a:effectLst>
                        </a:rPr>
                        <a:t>rar</a:t>
                      </a:r>
                      <a:endParaRPr lang="sk-SK" sz="4000" b="1" dirty="0">
                        <a:effectLst>
                          <a:outerShdw blurRad="38100" dist="38100" dir="2700000" algn="tl">
                            <a:srgbClr val="000000">
                              <a:alpha val="43137"/>
                            </a:srgbClr>
                          </a:outerShdw>
                        </a:effectLst>
                      </a:endParaRPr>
                    </a:p>
                  </a:txBody>
                  <a:tcPr marT="45716" marB="45716" anchor="ctr"/>
                </a:tc>
                <a:tc>
                  <a:txBody>
                    <a:bodyPr/>
                    <a:lstStyle/>
                    <a:p>
                      <a:pPr algn="ctr"/>
                      <a:r>
                        <a:rPr lang="sk-SK" sz="1800"/>
                        <a:t>komprimovaný súbor</a:t>
                      </a:r>
                    </a:p>
                  </a:txBody>
                  <a:tcPr marT="45716" marB="45716" anchor="ctr"/>
                </a:tc>
                <a:tc>
                  <a:txBody>
                    <a:bodyPr/>
                    <a:lstStyle/>
                    <a:p>
                      <a:pPr algn="ctr"/>
                      <a:r>
                        <a:rPr lang="sk-SK" sz="1800"/>
                        <a:t>7zip - len dekompresia</a:t>
                      </a:r>
                    </a:p>
                  </a:txBody>
                  <a:tcPr marT="45716" marB="45716" anchor="ctr"/>
                </a:tc>
              </a:tr>
              <a:tr h="700971">
                <a:tc>
                  <a:txBody>
                    <a:bodyPr/>
                    <a:lstStyle/>
                    <a:p>
                      <a:pPr algn="ctr" fontAlgn="t"/>
                      <a:r>
                        <a:rPr lang="sk-SK" sz="4000" b="1" dirty="0">
                          <a:effectLst>
                            <a:outerShdw blurRad="38100" dist="38100" dir="2700000" algn="tl">
                              <a:srgbClr val="000000">
                                <a:alpha val="43137"/>
                              </a:srgbClr>
                            </a:outerShdw>
                          </a:effectLst>
                        </a:rPr>
                        <a:t>7zip</a:t>
                      </a:r>
                    </a:p>
                  </a:txBody>
                  <a:tcPr marT="45716" marB="45716"/>
                </a:tc>
                <a:tc>
                  <a:txBody>
                    <a:bodyPr/>
                    <a:lstStyle/>
                    <a:p>
                      <a:pPr algn="ctr" fontAlgn="t"/>
                      <a:r>
                        <a:rPr lang="sk-SK" sz="1800"/>
                        <a:t>komprimovaný súbor</a:t>
                      </a:r>
                    </a:p>
                  </a:txBody>
                  <a:tcPr marT="45716" marB="45716"/>
                </a:tc>
                <a:tc>
                  <a:txBody>
                    <a:bodyPr/>
                    <a:lstStyle/>
                    <a:p>
                      <a:pPr algn="ctr" fontAlgn="t"/>
                      <a:r>
                        <a:rPr lang="sk-SK" sz="1800" dirty="0"/>
                        <a:t>7zip - kompresia a dekom</a:t>
                      </a:r>
                    </a:p>
                  </a:txBody>
                  <a:tcPr marT="45716" marB="45716"/>
                </a:tc>
              </a:tr>
            </a:tbl>
          </a:graphicData>
        </a:graphic>
      </p:graphicFrame>
      <p:sp>
        <p:nvSpPr>
          <p:cNvPr id="9" name="Nadpis 1"/>
          <p:cNvSpPr txBox="1">
            <a:spLocks/>
          </p:cNvSpPr>
          <p:nvPr/>
        </p:nvSpPr>
        <p:spPr>
          <a:xfrm>
            <a:off x="571500" y="714375"/>
            <a:ext cx="8229600" cy="642938"/>
          </a:xfrm>
          <a:prstGeom prst="rect">
            <a:avLst/>
          </a:prstGeom>
          <a:solidFill>
            <a:srgbClr val="FF0000"/>
          </a:solidFill>
        </p:spPr>
        <p:txBody>
          <a:bodyPr lIns="0" rIns="0" bIns="0" anchor="b"/>
          <a:lstStyle/>
          <a:p>
            <a:pPr algn="ctr">
              <a:defRPr/>
            </a:pPr>
            <a:r>
              <a:rPr lang="sk-SK" sz="4800" b="1" dirty="0">
                <a:solidFill>
                  <a:srgbClr val="FFFF00"/>
                </a:solidFill>
                <a:effectLst>
                  <a:outerShdw blurRad="38100" dist="38100" dir="2700000" algn="tl">
                    <a:srgbClr val="000000">
                      <a:alpha val="43137"/>
                    </a:srgbClr>
                  </a:outerShdw>
                </a:effectLst>
                <a:latin typeface="+mj-lt"/>
                <a:ea typeface="+mj-ea"/>
                <a:cs typeface="+mj-cs"/>
              </a:rPr>
              <a:t>4. </a:t>
            </a:r>
            <a:r>
              <a:rPr lang="sk-SK" sz="4800" b="1" dirty="0">
                <a:solidFill>
                  <a:srgbClr val="FFFF00"/>
                </a:solidFill>
                <a:latin typeface="Arial" charset="0"/>
                <a:cs typeface="Arial" charset="0"/>
              </a:rPr>
              <a:t>komprimačné/baliace:</a:t>
            </a:r>
            <a:endParaRPr lang="sk-SK" sz="4800" b="1" dirty="0">
              <a:solidFill>
                <a:srgbClr val="FFFF00"/>
              </a:solidFill>
              <a:latin typeface="+mj-lt"/>
              <a:ea typeface="+mj-ea"/>
              <a:cs typeface="+mj-cs"/>
            </a:endParaRPr>
          </a:p>
        </p:txBody>
      </p:sp>
    </p:spTree>
    <p:extLst>
      <p:ext uri="{BB962C8B-B14F-4D97-AF65-F5344CB8AC3E}">
        <p14:creationId xmlns:p14="http://schemas.microsoft.com/office/powerpoint/2010/main" val="354429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Zástupný symbol obsahu 10"/>
          <p:cNvGraphicFramePr>
            <a:graphicFrameLocks noGrp="1"/>
          </p:cNvGraphicFramePr>
          <p:nvPr>
            <p:ph idx="1"/>
          </p:nvPr>
        </p:nvGraphicFramePr>
        <p:xfrm>
          <a:off x="457200" y="1935163"/>
          <a:ext cx="8229600" cy="2316444"/>
        </p:xfrm>
        <a:graphic>
          <a:graphicData uri="http://schemas.openxmlformats.org/drawingml/2006/table">
            <a:tbl>
              <a:tblPr firstRow="1" bandRow="1">
                <a:tableStyleId>{5C22544A-7EE6-4342-B048-85BDC9FD1C3A}</a:tableStyleId>
              </a:tblPr>
              <a:tblGrid>
                <a:gridCol w="2743200"/>
                <a:gridCol w="2743200"/>
                <a:gridCol w="2743200"/>
              </a:tblGrid>
              <a:tr h="914274">
                <a:tc>
                  <a:txBody>
                    <a:bodyPr/>
                    <a:lstStyle/>
                    <a:p>
                      <a:pPr algn="ctr"/>
                      <a:r>
                        <a:rPr lang="sk-SK" sz="1800" dirty="0"/>
                        <a:t>prípona</a:t>
                      </a:r>
                    </a:p>
                  </a:txBody>
                  <a:tcPr marT="45714" marB="45714" anchor="ctr"/>
                </a:tc>
                <a:tc>
                  <a:txBody>
                    <a:bodyPr/>
                    <a:lstStyle/>
                    <a:p>
                      <a:pPr algn="ctr"/>
                      <a:r>
                        <a:rPr lang="sk-SK" sz="1800"/>
                        <a:t>charakteristika</a:t>
                      </a:r>
                    </a:p>
                  </a:txBody>
                  <a:tcPr marT="45714" marB="45714" anchor="ctr"/>
                </a:tc>
                <a:tc>
                  <a:txBody>
                    <a:bodyPr/>
                    <a:lstStyle/>
                    <a:p>
                      <a:pPr algn="ctr"/>
                      <a:r>
                        <a:rPr lang="pl-PL" sz="1800"/>
                        <a:t>aplikácie používané na zbalenie a rozbalenie súborov</a:t>
                      </a:r>
                    </a:p>
                  </a:txBody>
                  <a:tcPr marT="45714" marB="45714" anchor="ctr"/>
                </a:tc>
              </a:tr>
              <a:tr h="700944">
                <a:tc>
                  <a:txBody>
                    <a:bodyPr/>
                    <a:lstStyle/>
                    <a:p>
                      <a:pPr algn="ctr"/>
                      <a:r>
                        <a:rPr lang="sk-SK" sz="4000" b="1" dirty="0">
                          <a:effectLst>
                            <a:outerShdw blurRad="38100" dist="38100" dir="2700000" algn="tl">
                              <a:srgbClr val="000000">
                                <a:alpha val="43137"/>
                              </a:srgbClr>
                            </a:outerShdw>
                          </a:effectLst>
                        </a:rPr>
                        <a:t>html</a:t>
                      </a:r>
                    </a:p>
                  </a:txBody>
                  <a:tcPr marT="45714" marB="45714" anchor="ctr"/>
                </a:tc>
                <a:tc>
                  <a:txBody>
                    <a:bodyPr/>
                    <a:lstStyle/>
                    <a:p>
                      <a:pPr algn="ctr"/>
                      <a:r>
                        <a:rPr lang="sk-SK" sz="1800"/>
                        <a:t>webový súbor</a:t>
                      </a:r>
                    </a:p>
                  </a:txBody>
                  <a:tcPr marT="45714" marB="45714" anchor="ctr"/>
                </a:tc>
                <a:tc>
                  <a:txBody>
                    <a:bodyPr/>
                    <a:lstStyle/>
                    <a:p>
                      <a:pPr algn="ctr"/>
                      <a:r>
                        <a:rPr lang="sk-SK" sz="1800"/>
                        <a:t>Mozilla Firefox, Internet Explorer, Opera, ...</a:t>
                      </a:r>
                    </a:p>
                  </a:txBody>
                  <a:tcPr marT="45714" marB="45714" anchor="ctr"/>
                </a:tc>
              </a:tr>
              <a:tr h="700944">
                <a:tc>
                  <a:txBody>
                    <a:bodyPr/>
                    <a:lstStyle/>
                    <a:p>
                      <a:pPr algn="ctr"/>
                      <a:r>
                        <a:rPr lang="sk-SK" sz="4000" b="1" dirty="0" err="1">
                          <a:effectLst>
                            <a:outerShdw blurRad="38100" dist="38100" dir="2700000" algn="tl">
                              <a:srgbClr val="000000">
                                <a:alpha val="43137"/>
                              </a:srgbClr>
                            </a:outerShdw>
                          </a:effectLst>
                        </a:rPr>
                        <a:t>php</a:t>
                      </a:r>
                      <a:endParaRPr lang="sk-SK" sz="4000" b="1" dirty="0">
                        <a:effectLst>
                          <a:outerShdw blurRad="38100" dist="38100" dir="2700000" algn="tl">
                            <a:srgbClr val="000000">
                              <a:alpha val="43137"/>
                            </a:srgbClr>
                          </a:outerShdw>
                        </a:effectLst>
                      </a:endParaRPr>
                    </a:p>
                  </a:txBody>
                  <a:tcPr marT="45714" marB="45714" anchor="ctr"/>
                </a:tc>
                <a:tc>
                  <a:txBody>
                    <a:bodyPr/>
                    <a:lstStyle/>
                    <a:p>
                      <a:pPr algn="ctr"/>
                      <a:r>
                        <a:rPr lang="sk-SK" sz="1800"/>
                        <a:t>webový súbor</a:t>
                      </a:r>
                    </a:p>
                  </a:txBody>
                  <a:tcPr marT="45714" marB="45714" anchor="ctr"/>
                </a:tc>
                <a:tc>
                  <a:txBody>
                    <a:bodyPr/>
                    <a:lstStyle/>
                    <a:p>
                      <a:pPr algn="ctr"/>
                      <a:r>
                        <a:rPr lang="sk-SK" sz="1800" dirty="0" err="1"/>
                        <a:t>Mozilla</a:t>
                      </a:r>
                      <a:r>
                        <a:rPr lang="sk-SK" sz="1800" dirty="0"/>
                        <a:t> </a:t>
                      </a:r>
                      <a:r>
                        <a:rPr lang="sk-SK" sz="1800" dirty="0" err="1"/>
                        <a:t>Firefox</a:t>
                      </a:r>
                      <a:r>
                        <a:rPr lang="sk-SK" sz="1800" dirty="0"/>
                        <a:t>, Internet Explorer, Opera, ...</a:t>
                      </a:r>
                    </a:p>
                  </a:txBody>
                  <a:tcPr marT="45714" marB="45714" anchor="ctr"/>
                </a:tc>
              </a:tr>
            </a:tbl>
          </a:graphicData>
        </a:graphic>
      </p:graphicFrame>
      <p:sp>
        <p:nvSpPr>
          <p:cNvPr id="9" name="Nadpis 1"/>
          <p:cNvSpPr txBox="1">
            <a:spLocks/>
          </p:cNvSpPr>
          <p:nvPr/>
        </p:nvSpPr>
        <p:spPr>
          <a:xfrm>
            <a:off x="571500" y="714375"/>
            <a:ext cx="8229600" cy="642938"/>
          </a:xfrm>
          <a:prstGeom prst="rect">
            <a:avLst/>
          </a:prstGeom>
          <a:solidFill>
            <a:srgbClr val="FF0000"/>
          </a:solidFill>
        </p:spPr>
        <p:txBody>
          <a:bodyPr lIns="0" rIns="0" bIns="0" anchor="b"/>
          <a:lstStyle/>
          <a:p>
            <a:pPr algn="ctr">
              <a:defRPr/>
            </a:pPr>
            <a:r>
              <a:rPr lang="sk-SK" sz="4800" b="1" dirty="0">
                <a:solidFill>
                  <a:srgbClr val="FFFF00"/>
                </a:solidFill>
                <a:effectLst>
                  <a:outerShdw blurRad="38100" dist="38100" dir="2700000" algn="tl">
                    <a:srgbClr val="000000">
                      <a:alpha val="43137"/>
                    </a:srgbClr>
                  </a:outerShdw>
                </a:effectLst>
                <a:latin typeface="+mj-lt"/>
                <a:ea typeface="+mj-ea"/>
                <a:cs typeface="+mj-cs"/>
              </a:rPr>
              <a:t>5. </a:t>
            </a:r>
            <a:r>
              <a:rPr lang="sk-SK" sz="4800" b="1" dirty="0">
                <a:solidFill>
                  <a:srgbClr val="FFFF00"/>
                </a:solidFill>
                <a:latin typeface="Arial" charset="0"/>
                <a:cs typeface="Arial" charset="0"/>
              </a:rPr>
              <a:t>webové</a:t>
            </a:r>
            <a:endParaRPr lang="sk-SK" sz="4800" b="1" dirty="0">
              <a:solidFill>
                <a:srgbClr val="FFFF00"/>
              </a:solidFill>
              <a:latin typeface="+mj-lt"/>
              <a:ea typeface="+mj-ea"/>
              <a:cs typeface="+mj-cs"/>
            </a:endParaRPr>
          </a:p>
        </p:txBody>
      </p:sp>
    </p:spTree>
    <p:extLst>
      <p:ext uri="{BB962C8B-B14F-4D97-AF65-F5344CB8AC3E}">
        <p14:creationId xmlns:p14="http://schemas.microsoft.com/office/powerpoint/2010/main" val="110020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5400" dirty="0">
                <a:latin typeface="Eras Bold ITC" panose="020B0907030504020204" pitchFamily="34" charset="0"/>
              </a:rPr>
              <a:t>Patria sem:</a:t>
            </a:r>
          </a:p>
        </p:txBody>
      </p:sp>
      <p:sp>
        <p:nvSpPr>
          <p:cNvPr id="3" name="Zástupný symbol obsahu 2"/>
          <p:cNvSpPr>
            <a:spLocks noGrp="1"/>
          </p:cNvSpPr>
          <p:nvPr>
            <p:ph idx="1"/>
          </p:nvPr>
        </p:nvSpPr>
        <p:spPr/>
        <p:txBody>
          <a:bodyPr>
            <a:normAutofit/>
          </a:bodyPr>
          <a:lstStyle/>
          <a:p>
            <a:pPr marL="457200" lvl="1" indent="-342900">
              <a:lnSpc>
                <a:spcPct val="95000"/>
              </a:lnSpc>
              <a:spcBef>
                <a:spcPct val="0"/>
              </a:spcBef>
              <a:buClr>
                <a:srgbClr val="000000"/>
              </a:buClr>
              <a:buFontTx/>
              <a:buChar char="•"/>
            </a:pPr>
            <a:r>
              <a:rPr lang="sk-SK" sz="4300" i="1" dirty="0">
                <a:solidFill>
                  <a:srgbClr val="FFFFCC"/>
                </a:solidFill>
              </a:rPr>
              <a:t>w</a:t>
            </a:r>
            <a:r>
              <a:rPr lang="sk-SK" sz="4300" i="1" dirty="0" smtClean="0">
                <a:solidFill>
                  <a:srgbClr val="FFFFCC"/>
                </a:solidFill>
              </a:rPr>
              <a:t>eb kamera</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fotoaparát</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volant</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sk-SK" dirty="0" smtClean="0"/>
          </a:p>
          <a:p>
            <a:pPr>
              <a:buNone/>
            </a:pPr>
            <a:endParaRPr lang="sk-SK" dirty="0"/>
          </a:p>
        </p:txBody>
      </p:sp>
      <p:pic>
        <p:nvPicPr>
          <p:cNvPr id="6" name="Obrázok 5"/>
          <p:cNvPicPr>
            <a:picLocks noChangeAspect="1"/>
          </p:cNvPicPr>
          <p:nvPr/>
        </p:nvPicPr>
        <p:blipFill>
          <a:blip r:embed="rId2"/>
          <a:stretch>
            <a:fillRect/>
          </a:stretch>
        </p:blipFill>
        <p:spPr>
          <a:xfrm>
            <a:off x="4343400" y="1844824"/>
            <a:ext cx="1133954" cy="1365622"/>
          </a:xfrm>
          <a:prstGeom prst="rect">
            <a:avLst/>
          </a:prstGeom>
        </p:spPr>
      </p:pic>
      <p:pic>
        <p:nvPicPr>
          <p:cNvPr id="8" name="Obrázok 7"/>
          <p:cNvPicPr>
            <a:picLocks noChangeAspect="1"/>
          </p:cNvPicPr>
          <p:nvPr/>
        </p:nvPicPr>
        <p:blipFill>
          <a:blip r:embed="rId3"/>
          <a:stretch>
            <a:fillRect/>
          </a:stretch>
        </p:blipFill>
        <p:spPr>
          <a:xfrm>
            <a:off x="5868144" y="2924944"/>
            <a:ext cx="1469263" cy="1353429"/>
          </a:xfrm>
          <a:prstGeom prst="rect">
            <a:avLst/>
          </a:prstGeom>
        </p:spPr>
      </p:pic>
      <p:pic>
        <p:nvPicPr>
          <p:cNvPr id="9" name="Obrázok 8"/>
          <p:cNvPicPr>
            <a:picLocks noChangeAspect="1"/>
          </p:cNvPicPr>
          <p:nvPr/>
        </p:nvPicPr>
        <p:blipFill>
          <a:blip r:embed="rId4"/>
          <a:stretch>
            <a:fillRect/>
          </a:stretch>
        </p:blipFill>
        <p:spPr>
          <a:xfrm>
            <a:off x="4313790" y="3970046"/>
            <a:ext cx="1146147" cy="1298561"/>
          </a:xfrm>
          <a:prstGeom prst="rect">
            <a:avLst/>
          </a:prstGeom>
        </p:spPr>
      </p:pic>
    </p:spTree>
    <p:extLst>
      <p:ext uri="{BB962C8B-B14F-4D97-AF65-F5344CB8AC3E}">
        <p14:creationId xmlns:p14="http://schemas.microsoft.com/office/powerpoint/2010/main" val="3204679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Zástupný symbol obsahu 10"/>
          <p:cNvGraphicFramePr>
            <a:graphicFrameLocks noGrp="1"/>
          </p:cNvGraphicFramePr>
          <p:nvPr>
            <p:ph idx="1"/>
          </p:nvPr>
        </p:nvGraphicFramePr>
        <p:xfrm>
          <a:off x="457200" y="1714500"/>
          <a:ext cx="8229600" cy="4577018"/>
        </p:xfrm>
        <a:graphic>
          <a:graphicData uri="http://schemas.openxmlformats.org/drawingml/2006/table">
            <a:tbl>
              <a:tblPr firstRow="1" bandRow="1">
                <a:tableStyleId>{5C22544A-7EE6-4342-B048-85BDC9FD1C3A}</a:tableStyleId>
              </a:tblPr>
              <a:tblGrid>
                <a:gridCol w="2743200"/>
                <a:gridCol w="2743200"/>
                <a:gridCol w="2743200"/>
              </a:tblGrid>
              <a:tr h="370814">
                <a:tc>
                  <a:txBody>
                    <a:bodyPr/>
                    <a:lstStyle/>
                    <a:p>
                      <a:pPr algn="ctr"/>
                      <a:r>
                        <a:rPr lang="sk-SK" sz="1800" dirty="0"/>
                        <a:t>prípona</a:t>
                      </a:r>
                    </a:p>
                  </a:txBody>
                  <a:tcPr marT="45717" marB="45717" anchor="ctr"/>
                </a:tc>
                <a:tc>
                  <a:txBody>
                    <a:bodyPr/>
                    <a:lstStyle/>
                    <a:p>
                      <a:pPr algn="ctr"/>
                      <a:r>
                        <a:rPr lang="sk-SK" sz="1800"/>
                        <a:t>charakteristika</a:t>
                      </a:r>
                    </a:p>
                  </a:txBody>
                  <a:tcPr marT="45717" marB="45717" anchor="ctr"/>
                </a:tc>
                <a:tc>
                  <a:txBody>
                    <a:bodyPr/>
                    <a:lstStyle/>
                    <a:p>
                      <a:pPr algn="ctr"/>
                      <a:r>
                        <a:rPr lang="sk-SK" sz="1800"/>
                        <a:t>tieto prípony spúšťa</a:t>
                      </a:r>
                    </a:p>
                  </a:txBody>
                  <a:tcPr marT="45717" marB="45717" anchor="ctr"/>
                </a:tc>
              </a:tr>
              <a:tr h="700991">
                <a:tc>
                  <a:txBody>
                    <a:bodyPr/>
                    <a:lstStyle/>
                    <a:p>
                      <a:pPr algn="ctr"/>
                      <a:r>
                        <a:rPr lang="sk-SK" sz="4000" b="1" dirty="0" err="1">
                          <a:effectLst>
                            <a:outerShdw blurRad="38100" dist="38100" dir="2700000" algn="tl">
                              <a:srgbClr val="000000">
                                <a:alpha val="43137"/>
                              </a:srgbClr>
                            </a:outerShdw>
                          </a:effectLst>
                        </a:rPr>
                        <a:t>exe</a:t>
                      </a:r>
                      <a:endParaRPr lang="sk-SK" sz="4000" b="1" dirty="0">
                        <a:effectLst>
                          <a:outerShdw blurRad="38100" dist="38100" dir="2700000" algn="tl">
                            <a:srgbClr val="000000">
                              <a:alpha val="43137"/>
                            </a:srgbClr>
                          </a:outerShdw>
                        </a:effectLst>
                      </a:endParaRPr>
                    </a:p>
                  </a:txBody>
                  <a:tcPr marT="45717" marB="45717" anchor="ctr"/>
                </a:tc>
                <a:tc>
                  <a:txBody>
                    <a:bodyPr/>
                    <a:lstStyle/>
                    <a:p>
                      <a:pPr algn="ctr"/>
                      <a:r>
                        <a:rPr lang="sk-SK" sz="1800" dirty="0"/>
                        <a:t>spustiteľný súbor</a:t>
                      </a:r>
                    </a:p>
                  </a:txBody>
                  <a:tcPr marT="45717" marB="45717" anchor="ctr"/>
                </a:tc>
                <a:tc>
                  <a:txBody>
                    <a:bodyPr/>
                    <a:lstStyle/>
                    <a:p>
                      <a:pPr algn="ctr"/>
                      <a:r>
                        <a:rPr lang="sk-SK" sz="1800"/>
                        <a:t>aplikácie operačného systému Windows</a:t>
                      </a:r>
                    </a:p>
                  </a:txBody>
                  <a:tcPr marT="45717" marB="45717" anchor="ctr"/>
                </a:tc>
              </a:tr>
              <a:tr h="700991">
                <a:tc>
                  <a:txBody>
                    <a:bodyPr/>
                    <a:lstStyle/>
                    <a:p>
                      <a:pPr algn="ctr"/>
                      <a:r>
                        <a:rPr lang="sk-SK" sz="4000" b="1" dirty="0" err="1">
                          <a:effectLst>
                            <a:outerShdw blurRad="38100" dist="38100" dir="2700000" algn="tl">
                              <a:srgbClr val="000000">
                                <a:alpha val="43137"/>
                              </a:srgbClr>
                            </a:outerShdw>
                          </a:effectLst>
                        </a:rPr>
                        <a:t>com</a:t>
                      </a:r>
                      <a:endParaRPr lang="sk-SK" sz="4000" b="1" dirty="0">
                        <a:effectLst>
                          <a:outerShdw blurRad="38100" dist="38100" dir="2700000" algn="tl">
                            <a:srgbClr val="000000">
                              <a:alpha val="43137"/>
                            </a:srgbClr>
                          </a:outerShdw>
                        </a:effectLst>
                      </a:endParaRPr>
                    </a:p>
                  </a:txBody>
                  <a:tcPr marT="45717" marB="45717" anchor="ctr"/>
                </a:tc>
                <a:tc>
                  <a:txBody>
                    <a:bodyPr/>
                    <a:lstStyle/>
                    <a:p>
                      <a:pPr algn="ctr"/>
                      <a:r>
                        <a:rPr lang="sk-SK" sz="1800"/>
                        <a:t>spustiteľný súbor</a:t>
                      </a:r>
                    </a:p>
                  </a:txBody>
                  <a:tcPr marT="45717" marB="45717" anchor="ctr"/>
                </a:tc>
                <a:tc>
                  <a:txBody>
                    <a:bodyPr/>
                    <a:lstStyle/>
                    <a:p>
                      <a:pPr algn="ctr"/>
                      <a:r>
                        <a:rPr lang="sk-SK" sz="1800"/>
                        <a:t>aplikácie operačného systému Windows</a:t>
                      </a:r>
                    </a:p>
                  </a:txBody>
                  <a:tcPr marT="45717" marB="45717" anchor="ctr"/>
                </a:tc>
              </a:tr>
              <a:tr h="700991">
                <a:tc>
                  <a:txBody>
                    <a:bodyPr/>
                    <a:lstStyle/>
                    <a:p>
                      <a:pPr algn="ctr"/>
                      <a:r>
                        <a:rPr lang="sk-SK" sz="4000" b="1" dirty="0" err="1">
                          <a:effectLst>
                            <a:outerShdw blurRad="38100" dist="38100" dir="2700000" algn="tl">
                              <a:srgbClr val="000000">
                                <a:alpha val="43137"/>
                              </a:srgbClr>
                            </a:outerShdw>
                          </a:effectLst>
                        </a:rPr>
                        <a:t>bat</a:t>
                      </a:r>
                      <a:endParaRPr lang="sk-SK" sz="4000" b="1" dirty="0">
                        <a:effectLst>
                          <a:outerShdw blurRad="38100" dist="38100" dir="2700000" algn="tl">
                            <a:srgbClr val="000000">
                              <a:alpha val="43137"/>
                            </a:srgbClr>
                          </a:outerShdw>
                        </a:effectLst>
                      </a:endParaRPr>
                    </a:p>
                  </a:txBody>
                  <a:tcPr marT="45717" marB="45717" anchor="ctr"/>
                </a:tc>
                <a:tc>
                  <a:txBody>
                    <a:bodyPr/>
                    <a:lstStyle/>
                    <a:p>
                      <a:pPr algn="ctr"/>
                      <a:r>
                        <a:rPr lang="sk-SK" sz="1800"/>
                        <a:t>spustiteľný súbor</a:t>
                      </a:r>
                    </a:p>
                  </a:txBody>
                  <a:tcPr marT="45717" marB="45717" anchor="ctr"/>
                </a:tc>
                <a:tc>
                  <a:txBody>
                    <a:bodyPr/>
                    <a:lstStyle/>
                    <a:p>
                      <a:pPr algn="ctr"/>
                      <a:r>
                        <a:rPr lang="sk-SK" sz="1800"/>
                        <a:t>aplikácie operačného systému Windows</a:t>
                      </a:r>
                    </a:p>
                  </a:txBody>
                  <a:tcPr marT="45717" marB="45717" anchor="ctr"/>
                </a:tc>
              </a:tr>
              <a:tr h="700991">
                <a:tc>
                  <a:txBody>
                    <a:bodyPr/>
                    <a:lstStyle/>
                    <a:p>
                      <a:pPr algn="ctr" fontAlgn="t"/>
                      <a:r>
                        <a:rPr lang="sk-SK" sz="4000" b="1" dirty="0" err="1">
                          <a:effectLst>
                            <a:outerShdw blurRad="38100" dist="38100" dir="2700000" algn="tl">
                              <a:srgbClr val="000000">
                                <a:alpha val="43137"/>
                              </a:srgbClr>
                            </a:outerShdw>
                          </a:effectLst>
                        </a:rPr>
                        <a:t>vbs</a:t>
                      </a:r>
                      <a:endParaRPr lang="sk-SK" sz="4000" b="1" dirty="0">
                        <a:effectLst>
                          <a:outerShdw blurRad="38100" dist="38100" dir="2700000" algn="tl">
                            <a:srgbClr val="000000">
                              <a:alpha val="43137"/>
                            </a:srgbClr>
                          </a:outerShdw>
                        </a:effectLst>
                      </a:endParaRPr>
                    </a:p>
                  </a:txBody>
                  <a:tcPr marT="45717" marB="45717"/>
                </a:tc>
                <a:tc>
                  <a:txBody>
                    <a:bodyPr/>
                    <a:lstStyle/>
                    <a:p>
                      <a:pPr algn="ctr" fontAlgn="t"/>
                      <a:r>
                        <a:rPr lang="sk-SK" sz="1800"/>
                        <a:t>spustiteľný súbor</a:t>
                      </a:r>
                    </a:p>
                  </a:txBody>
                  <a:tcPr marT="45717" marB="45717"/>
                </a:tc>
                <a:tc>
                  <a:txBody>
                    <a:bodyPr/>
                    <a:lstStyle/>
                    <a:p>
                      <a:pPr algn="ctr" fontAlgn="t"/>
                      <a:r>
                        <a:rPr lang="sk-SK" sz="1800"/>
                        <a:t>aplikácie operačného systému Windows</a:t>
                      </a:r>
                    </a:p>
                  </a:txBody>
                  <a:tcPr marT="45717" marB="45717"/>
                </a:tc>
              </a:tr>
              <a:tr h="700991">
                <a:tc>
                  <a:txBody>
                    <a:bodyPr/>
                    <a:lstStyle/>
                    <a:p>
                      <a:pPr algn="ctr" fontAlgn="t"/>
                      <a:r>
                        <a:rPr lang="sk-SK" sz="4000" b="1" dirty="0">
                          <a:effectLst>
                            <a:outerShdw blurRad="38100" dist="38100" dir="2700000" algn="tl">
                              <a:srgbClr val="000000">
                                <a:alpha val="43137"/>
                              </a:srgbClr>
                            </a:outerShdw>
                          </a:effectLst>
                        </a:rPr>
                        <a:t>pif</a:t>
                      </a:r>
                    </a:p>
                  </a:txBody>
                  <a:tcPr marT="45717" marB="45717"/>
                </a:tc>
                <a:tc>
                  <a:txBody>
                    <a:bodyPr/>
                    <a:lstStyle/>
                    <a:p>
                      <a:pPr algn="ctr" fontAlgn="t"/>
                      <a:r>
                        <a:rPr lang="sk-SK" sz="1800"/>
                        <a:t>spustiteľný súbor</a:t>
                      </a:r>
                    </a:p>
                  </a:txBody>
                  <a:tcPr marT="45717" marB="45717"/>
                </a:tc>
                <a:tc>
                  <a:txBody>
                    <a:bodyPr/>
                    <a:lstStyle/>
                    <a:p>
                      <a:pPr algn="ctr" fontAlgn="t"/>
                      <a:r>
                        <a:rPr lang="sk-SK" sz="1800"/>
                        <a:t>aplikácie operačného systému Windows</a:t>
                      </a:r>
                    </a:p>
                  </a:txBody>
                  <a:tcPr marT="45717" marB="45717"/>
                </a:tc>
              </a:tr>
              <a:tr h="700991">
                <a:tc>
                  <a:txBody>
                    <a:bodyPr/>
                    <a:lstStyle/>
                    <a:p>
                      <a:pPr algn="ctr"/>
                      <a:r>
                        <a:rPr lang="sk-SK" sz="4000" b="1" dirty="0" err="1">
                          <a:effectLst>
                            <a:outerShdw blurRad="38100" dist="38100" dir="2700000" algn="tl">
                              <a:srgbClr val="000000">
                                <a:alpha val="43137"/>
                              </a:srgbClr>
                            </a:outerShdw>
                          </a:effectLst>
                        </a:rPr>
                        <a:t>scr</a:t>
                      </a:r>
                      <a:endParaRPr lang="sk-SK" sz="4000" b="1" dirty="0">
                        <a:effectLst>
                          <a:outerShdw blurRad="38100" dist="38100" dir="2700000" algn="tl">
                            <a:srgbClr val="000000">
                              <a:alpha val="43137"/>
                            </a:srgbClr>
                          </a:outerShdw>
                        </a:effectLst>
                      </a:endParaRPr>
                    </a:p>
                  </a:txBody>
                  <a:tcPr marT="45717" marB="45717"/>
                </a:tc>
                <a:tc>
                  <a:txBody>
                    <a:bodyPr/>
                    <a:lstStyle/>
                    <a:p>
                      <a:pPr algn="ctr"/>
                      <a:r>
                        <a:rPr lang="sk-SK" sz="1800"/>
                        <a:t>spustiteľný súbor</a:t>
                      </a:r>
                    </a:p>
                  </a:txBody>
                  <a:tcPr marT="45717" marB="45717"/>
                </a:tc>
                <a:tc>
                  <a:txBody>
                    <a:bodyPr/>
                    <a:lstStyle/>
                    <a:p>
                      <a:pPr algn="ctr"/>
                      <a:r>
                        <a:rPr lang="sk-SK" sz="1800" dirty="0"/>
                        <a:t>aplikácie operačného systému Windows</a:t>
                      </a:r>
                    </a:p>
                  </a:txBody>
                  <a:tcPr marT="45717" marB="45717"/>
                </a:tc>
              </a:tr>
            </a:tbl>
          </a:graphicData>
        </a:graphic>
      </p:graphicFrame>
      <p:sp>
        <p:nvSpPr>
          <p:cNvPr id="9" name="Nadpis 1"/>
          <p:cNvSpPr txBox="1">
            <a:spLocks/>
          </p:cNvSpPr>
          <p:nvPr/>
        </p:nvSpPr>
        <p:spPr>
          <a:xfrm>
            <a:off x="571500" y="714375"/>
            <a:ext cx="8229600" cy="642938"/>
          </a:xfrm>
          <a:prstGeom prst="rect">
            <a:avLst/>
          </a:prstGeom>
          <a:solidFill>
            <a:srgbClr val="FF0000"/>
          </a:solidFill>
        </p:spPr>
        <p:txBody>
          <a:bodyPr lIns="0" rIns="0" bIns="0" anchor="b"/>
          <a:lstStyle/>
          <a:p>
            <a:pPr algn="ctr">
              <a:defRPr/>
            </a:pPr>
            <a:r>
              <a:rPr lang="sk-SK" sz="4800" b="1" dirty="0">
                <a:solidFill>
                  <a:srgbClr val="FFFF00"/>
                </a:solidFill>
                <a:effectLst>
                  <a:outerShdw blurRad="38100" dist="38100" dir="2700000" algn="tl">
                    <a:srgbClr val="000000">
                      <a:alpha val="43137"/>
                    </a:srgbClr>
                  </a:outerShdw>
                </a:effectLst>
                <a:latin typeface="+mj-lt"/>
                <a:ea typeface="+mj-ea"/>
                <a:cs typeface="+mj-cs"/>
              </a:rPr>
              <a:t>6. </a:t>
            </a:r>
            <a:r>
              <a:rPr lang="sk-SK" sz="4800" b="1" dirty="0">
                <a:solidFill>
                  <a:srgbClr val="FFFF00"/>
                </a:solidFill>
                <a:latin typeface="Arial" charset="0"/>
                <a:cs typeface="Arial" charset="0"/>
              </a:rPr>
              <a:t>spustiteľné</a:t>
            </a:r>
            <a:endParaRPr lang="sk-SK" sz="4800" b="1" dirty="0">
              <a:solidFill>
                <a:srgbClr val="FFFF00"/>
              </a:solidFill>
              <a:latin typeface="+mj-lt"/>
              <a:ea typeface="+mj-ea"/>
              <a:cs typeface="+mj-cs"/>
            </a:endParaRPr>
          </a:p>
        </p:txBody>
      </p:sp>
    </p:spTree>
    <p:extLst>
      <p:ext uri="{BB962C8B-B14F-4D97-AF65-F5344CB8AC3E}">
        <p14:creationId xmlns:p14="http://schemas.microsoft.com/office/powerpoint/2010/main" val="256963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4025" y="2133600"/>
            <a:ext cx="5429250" cy="1143000"/>
          </a:xfrm>
        </p:spPr>
        <p:txBody>
          <a:bodyPr>
            <a:noAutofit/>
          </a:bodyPr>
          <a:lstStyle/>
          <a:p>
            <a:pPr>
              <a:defRPr/>
            </a:pPr>
            <a:r>
              <a:rPr lang="sk-SK" sz="4000" b="1" dirty="0" smtClean="0">
                <a:solidFill>
                  <a:schemeClr val="tx1"/>
                </a:solidFill>
                <a:effectLst>
                  <a:outerShdw blurRad="38100" dist="38100" dir="2700000" algn="tl">
                    <a:srgbClr val="000000">
                      <a:alpha val="43137"/>
                    </a:srgbClr>
                  </a:outerShdw>
                </a:effectLst>
              </a:rPr>
              <a:t>WWF – nový formát súborov bez možnosti ich tlače.</a:t>
            </a:r>
            <a:br>
              <a:rPr lang="sk-SK" sz="4000" b="1" dirty="0" smtClean="0">
                <a:solidFill>
                  <a:schemeClr val="tx1"/>
                </a:solidFill>
                <a:effectLst>
                  <a:outerShdw blurRad="38100" dist="38100" dir="2700000" algn="tl">
                    <a:srgbClr val="000000">
                      <a:alpha val="43137"/>
                    </a:srgbClr>
                  </a:outerShdw>
                </a:effectLst>
              </a:rPr>
            </a:br>
            <a:endParaRPr lang="sk-SK" sz="4000" b="1" dirty="0">
              <a:solidFill>
                <a:schemeClr val="tx1"/>
              </a:solidFill>
              <a:effectLst>
                <a:outerShdw blurRad="38100" dist="38100" dir="2700000" algn="tl">
                  <a:srgbClr val="000000">
                    <a:alpha val="43137"/>
                  </a:srgbClr>
                </a:outerShdw>
              </a:effectLst>
            </a:endParaRPr>
          </a:p>
        </p:txBody>
      </p:sp>
      <p:sp>
        <p:nvSpPr>
          <p:cNvPr id="4" name="Nadpis 1"/>
          <p:cNvSpPr txBox="1">
            <a:spLocks/>
          </p:cNvSpPr>
          <p:nvPr/>
        </p:nvSpPr>
        <p:spPr>
          <a:xfrm>
            <a:off x="428625" y="285750"/>
            <a:ext cx="8229600" cy="928688"/>
          </a:xfrm>
          <a:prstGeom prst="rect">
            <a:avLst/>
          </a:prstGeom>
          <a:solidFill>
            <a:srgbClr val="FF0000"/>
          </a:solidFill>
          <a:ln>
            <a:solidFill>
              <a:srgbClr val="FFFF00"/>
            </a:solidFill>
          </a:ln>
        </p:spPr>
        <p:txBody>
          <a:bodyPr lIns="0" rIns="0" bIns="0" anchor="b">
            <a:normAutofit/>
          </a:bodyPr>
          <a:lstStyle/>
          <a:p>
            <a:pPr algn="ctr">
              <a:defRPr/>
            </a:pPr>
            <a:r>
              <a:rPr lang="sk-SK" sz="4800" b="1" dirty="0">
                <a:solidFill>
                  <a:srgbClr val="FFFF00"/>
                </a:solidFill>
                <a:effectLst>
                  <a:outerShdw blurRad="38100" dist="38100" dir="2700000" algn="tl">
                    <a:srgbClr val="000000">
                      <a:alpha val="43137"/>
                    </a:srgbClr>
                  </a:outerShdw>
                </a:effectLst>
                <a:latin typeface="Arial" charset="0"/>
                <a:cs typeface="Arial" charset="0"/>
              </a:rPr>
              <a:t>WWF – nový formát</a:t>
            </a:r>
            <a:endParaRPr lang="sk-SK" sz="4500"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34820" name="Obdĺžnik 6"/>
          <p:cNvSpPr>
            <a:spLocks noChangeArrowheads="1"/>
          </p:cNvSpPr>
          <p:nvPr/>
        </p:nvSpPr>
        <p:spPr bwMode="auto">
          <a:xfrm>
            <a:off x="500063" y="3500438"/>
            <a:ext cx="6143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k-SK" altLang="sk-SK" sz="2800"/>
              <a:t>Šetrenie lesov má rôzne podoby a formy. Nemec Jung von Matt modifikoval štandardný PDF formát a vytvoril formát WWF, ktorý nie je možné vytlačiť, čím nepriamo núti užívateľov pracovať len s elektronickou verziou dokumentu </a:t>
            </a:r>
          </a:p>
        </p:txBody>
      </p:sp>
      <p:pic>
        <p:nvPicPr>
          <p:cNvPr id="9" name="Picture 2" descr="http://www.zelenyklaster.ucm.sk/wp-content/uploads/WWF_logo-300x172.png"/>
          <p:cNvPicPr>
            <a:picLocks noChangeAspect="1" noChangeArrowheads="1"/>
          </p:cNvPicPr>
          <p:nvPr/>
        </p:nvPicPr>
        <p:blipFill>
          <a:blip r:embed="rId2"/>
          <a:srcRect l="25000" r="22499"/>
          <a:stretch>
            <a:fillRect/>
          </a:stretch>
        </p:blipFill>
        <p:spPr bwMode="auto">
          <a:xfrm>
            <a:off x="6215063" y="1428750"/>
            <a:ext cx="2681287" cy="2928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51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5400" dirty="0">
                <a:latin typeface="Eras Bold ITC" panose="020B0907030504020204" pitchFamily="34" charset="0"/>
              </a:rPr>
              <a:t>Výstupné zariadenia:</a:t>
            </a:r>
          </a:p>
        </p:txBody>
      </p:sp>
      <p:sp>
        <p:nvSpPr>
          <p:cNvPr id="3" name="Zástupný symbol obsahu 2"/>
          <p:cNvSpPr>
            <a:spLocks noGrp="1"/>
          </p:cNvSpPr>
          <p:nvPr>
            <p:ph idx="1"/>
          </p:nvPr>
        </p:nvSpPr>
        <p:spPr/>
        <p:txBody>
          <a:bodyPr>
            <a:normAutofit/>
          </a:bodyPr>
          <a:lstStyle/>
          <a:p>
            <a:pPr>
              <a:buNone/>
            </a:pPr>
            <a:r>
              <a:rPr lang="sk-SK" sz="6600" dirty="0" smtClean="0">
                <a:latin typeface="Constantia" pitchFamily="18" charset="0"/>
              </a:rPr>
              <a:t>Ide o zariadenia</a:t>
            </a:r>
          </a:p>
          <a:p>
            <a:pPr>
              <a:buNone/>
            </a:pPr>
            <a:r>
              <a:rPr lang="sk-SK" sz="6600" dirty="0" smtClean="0">
                <a:latin typeface="Constantia" pitchFamily="18" charset="0"/>
              </a:rPr>
              <a:t>slúžiace na výstup</a:t>
            </a:r>
          </a:p>
          <a:p>
            <a:pPr>
              <a:buNone/>
            </a:pPr>
            <a:r>
              <a:rPr lang="sk-SK" sz="6600" dirty="0" smtClean="0">
                <a:latin typeface="Constantia" pitchFamily="18" charset="0"/>
              </a:rPr>
              <a:t>údajov z počítača. </a:t>
            </a:r>
            <a:endParaRPr lang="sk-SK" sz="6600" dirty="0">
              <a:latin typeface="Constanti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
                                            <p:txEl>
                                              <p:pRg st="1" end="1"/>
                                            </p:txEl>
                                          </p:spTgt>
                                        </p:tgtEl>
                                        <p:attrNameLst>
                                          <p:attrName>ppt_x</p:attrName>
                                        </p:attrNameLst>
                                      </p:cBhvr>
                                    </p:anim>
                                    <p:anim from="0" to="-1.0" calcmode="lin" valueType="num">
                                      <p:cBhvr>
                                        <p:cTn id="23" dur="200" decel="50000" autoRev="1" fill="hold">
                                          <p:stCondLst>
                                            <p:cond delay="600"/>
                                          </p:stCondLst>
                                        </p:cTn>
                                        <p:tgtEl>
                                          <p:spTgt spid="3">
                                            <p:txEl>
                                              <p:pRg st="1" end="1"/>
                                            </p:txEl>
                                          </p:spTgt>
                                        </p:tgtEl>
                                        <p:attrNameLst>
                                          <p:attrName>xshear</p:attrName>
                                        </p:attrNameLst>
                                      </p:cBhvr>
                                    </p:anim>
                                    <p:animScale>
                                      <p:cBhvr>
                                        <p:cTn id="24" dur="200" decel="100000" autoRev="1" fill="hold">
                                          <p:stCondLst>
                                            <p:cond delay="600"/>
                                          </p:stCondLst>
                                        </p:cTn>
                                        <p:tgtEl>
                                          <p:spTgt spid="3">
                                            <p:txEl>
                                              <p:pRg st="1" end="1"/>
                                            </p:txEl>
                                          </p:spTgt>
                                        </p:tgtEl>
                                      </p:cBhvr>
                                      <p:from x="100000" y="100000"/>
                                      <p:to x="80000" y="100000"/>
                                    </p:animScale>
                                    <p:anim by="(#ppt_h/3+#ppt_w*0.1)" calcmode="lin" valueType="num">
                                      <p:cBhvr additive="sum">
                                        <p:cTn id="25" dur="200" decel="100000" autoRev="1" fill="hold">
                                          <p:stCondLst>
                                            <p:cond delay="600"/>
                                          </p:stCondLst>
                                        </p:cTn>
                                        <p:tgtEl>
                                          <p:spTgt spid="3">
                                            <p:txEl>
                                              <p:pRg st="1" end="1"/>
                                            </p:txEl>
                                          </p:spTgt>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3">
                                            <p:txEl>
                                              <p:pRg st="2" end="2"/>
                                            </p:txEl>
                                          </p:spTgt>
                                        </p:tgtEl>
                                        <p:attrNameLst>
                                          <p:attrName>ppt_x</p:attrName>
                                        </p:attrNameLst>
                                      </p:cBhvr>
                                    </p:anim>
                                    <p:anim from="0" to="-1.0" calcmode="lin" valueType="num">
                                      <p:cBhvr>
                                        <p:cTn id="29" dur="200" decel="50000" autoRev="1" fill="hold">
                                          <p:stCondLst>
                                            <p:cond delay="600"/>
                                          </p:stCondLst>
                                        </p:cTn>
                                        <p:tgtEl>
                                          <p:spTgt spid="3">
                                            <p:txEl>
                                              <p:pRg st="2" end="2"/>
                                            </p:txEl>
                                          </p:spTgt>
                                        </p:tgtEl>
                                        <p:attrNameLst>
                                          <p:attrName>xshear</p:attrName>
                                        </p:attrNameLst>
                                      </p:cBhvr>
                                    </p:anim>
                                    <p:animScale>
                                      <p:cBhvr>
                                        <p:cTn id="30" dur="200" decel="100000" autoRev="1" fill="hold">
                                          <p:stCondLst>
                                            <p:cond delay="600"/>
                                          </p:stCondLst>
                                        </p:cTn>
                                        <p:tgtEl>
                                          <p:spTgt spid="3">
                                            <p:txEl>
                                              <p:pRg st="2" end="2"/>
                                            </p:txEl>
                                          </p:spTgt>
                                        </p:tgtEl>
                                      </p:cBhvr>
                                      <p:from x="100000" y="100000"/>
                                      <p:to x="80000" y="100000"/>
                                    </p:animScale>
                                    <p:anim by="(#ppt_h/3+#ppt_w*0.1)" calcmode="lin" valueType="num">
                                      <p:cBhvr additive="sum">
                                        <p:cTn id="31"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34280"/>
            <a:ext cx="7772400" cy="1456267"/>
          </a:xfrm>
        </p:spPr>
        <p:txBody>
          <a:bodyPr>
            <a:normAutofit/>
          </a:bodyPr>
          <a:lstStyle/>
          <a:p>
            <a:r>
              <a:rPr lang="sk-SK" sz="5400" dirty="0">
                <a:latin typeface="Eras Bold ITC" panose="020B0907030504020204" pitchFamily="34" charset="0"/>
              </a:rPr>
              <a:t>Patria sem:</a:t>
            </a:r>
          </a:p>
        </p:txBody>
      </p:sp>
      <p:sp>
        <p:nvSpPr>
          <p:cNvPr id="3" name="Zástupný symbol obsahu 2"/>
          <p:cNvSpPr>
            <a:spLocks noGrp="1"/>
          </p:cNvSpPr>
          <p:nvPr>
            <p:ph idx="1"/>
          </p:nvPr>
        </p:nvSpPr>
        <p:spPr/>
        <p:txBody>
          <a:bodyPr>
            <a:normAutofit fontScale="92500" lnSpcReduction="10000"/>
          </a:bodyPr>
          <a:lstStyle/>
          <a:p>
            <a:pPr marL="457200" lvl="1" indent="-342900">
              <a:lnSpc>
                <a:spcPct val="95000"/>
              </a:lnSpc>
              <a:spcBef>
                <a:spcPct val="0"/>
              </a:spcBef>
              <a:buClr>
                <a:srgbClr val="000000"/>
              </a:buClr>
              <a:buFontTx/>
              <a:buChar char="•"/>
            </a:pPr>
            <a:r>
              <a:rPr lang="sk-SK" sz="4300" i="1" dirty="0">
                <a:solidFill>
                  <a:srgbClr val="FFFFCC"/>
                </a:solidFill>
              </a:rPr>
              <a:t>m</a:t>
            </a:r>
            <a:r>
              <a:rPr lang="en-US" sz="4300" i="1" dirty="0" err="1" smtClean="0">
                <a:solidFill>
                  <a:srgbClr val="FFFFCC"/>
                </a:solidFill>
              </a:rPr>
              <a:t>onitor</a:t>
            </a:r>
            <a:endParaRPr lang="sk-SK" sz="4300" i="1" dirty="0" smtClean="0">
              <a:solidFill>
                <a:srgbClr val="FFFFCC"/>
              </a:solidFill>
            </a:endParaRP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4300" i="1" dirty="0">
                <a:solidFill>
                  <a:srgbClr val="FFFFCC"/>
                </a:solidFill>
              </a:rPr>
              <a:t>t</a:t>
            </a:r>
            <a:r>
              <a:rPr lang="en-US" sz="4300" i="1" dirty="0" err="1" smtClean="0">
                <a:solidFill>
                  <a:srgbClr val="FFFFCC"/>
                </a:solidFill>
              </a:rPr>
              <a:t>lačiare</a:t>
            </a:r>
            <a:r>
              <a:rPr lang="sk-SK" sz="4300" i="1" dirty="0" smtClean="0">
                <a:solidFill>
                  <a:srgbClr val="FFFFCC"/>
                </a:solidFill>
              </a:rPr>
              <a:t>ň</a:t>
            </a:r>
          </a:p>
          <a:p>
            <a:pPr marL="457200" lvl="1" indent="-342900">
              <a:lnSpc>
                <a:spcPct val="95000"/>
              </a:lnSpc>
              <a:spcBef>
                <a:spcPct val="0"/>
              </a:spcBef>
              <a:buClr>
                <a:srgbClr val="000000"/>
              </a:buClr>
              <a:buNone/>
            </a:pPr>
            <a:endParaRPr lang="sk-SK" sz="43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r</a:t>
            </a:r>
            <a:r>
              <a:rPr lang="en-US" sz="4300" i="1" dirty="0" err="1" smtClean="0">
                <a:solidFill>
                  <a:srgbClr val="FFFFCC"/>
                </a:solidFill>
              </a:rPr>
              <a:t>eproduktor</a:t>
            </a:r>
            <a:endParaRPr lang="sk-SK" sz="4300" i="1" dirty="0" smtClean="0">
              <a:solidFill>
                <a:srgbClr val="FFFFCC"/>
              </a:solidFill>
            </a:endParaRPr>
          </a:p>
          <a:p>
            <a:pPr marL="457200" lvl="1" indent="-342900">
              <a:lnSpc>
                <a:spcPct val="95000"/>
              </a:lnSpc>
              <a:spcBef>
                <a:spcPct val="0"/>
              </a:spcBef>
              <a:buClr>
                <a:srgbClr val="000000"/>
              </a:buClr>
              <a:buNone/>
            </a:pPr>
            <a:endParaRPr lang="en-US" sz="4300" i="1" dirty="0" smtClean="0">
              <a:solidFill>
                <a:srgbClr val="000000"/>
              </a:solidFill>
            </a:endParaRPr>
          </a:p>
          <a:p>
            <a:endParaRPr lang="sk-SK" dirty="0"/>
          </a:p>
        </p:txBody>
      </p:sp>
      <p:pic>
        <p:nvPicPr>
          <p:cNvPr id="4" name="Picture 2" descr="http://www.techfresh.net/wp-content/uploads/2008/09/viewsonic-n2201w.jpg"/>
          <p:cNvPicPr>
            <a:picLocks noChangeAspect="1" noChangeArrowheads="1"/>
          </p:cNvPicPr>
          <p:nvPr/>
        </p:nvPicPr>
        <p:blipFill>
          <a:blip r:embed="rId2" cstate="print"/>
          <a:srcRect/>
          <a:stretch>
            <a:fillRect/>
          </a:stretch>
        </p:blipFill>
        <p:spPr bwMode="auto">
          <a:xfrm>
            <a:off x="3491880" y="1556792"/>
            <a:ext cx="2448272" cy="1584176"/>
          </a:xfrm>
          <a:prstGeom prst="rect">
            <a:avLst/>
          </a:prstGeom>
          <a:noFill/>
        </p:spPr>
      </p:pic>
      <p:pic>
        <p:nvPicPr>
          <p:cNvPr id="5" name="Picture 10" descr="http://www.obchodny-dom.sk/file.phtml/296955/katalog/1900-300.jpg"/>
          <p:cNvPicPr>
            <a:picLocks noChangeAspect="1" noChangeArrowheads="1"/>
          </p:cNvPicPr>
          <p:nvPr/>
        </p:nvPicPr>
        <p:blipFill>
          <a:blip r:embed="rId3" cstate="print"/>
          <a:srcRect/>
          <a:stretch>
            <a:fillRect/>
          </a:stretch>
        </p:blipFill>
        <p:spPr bwMode="auto">
          <a:xfrm>
            <a:off x="6372200" y="3068960"/>
            <a:ext cx="2016224" cy="1440160"/>
          </a:xfrm>
          <a:prstGeom prst="rect">
            <a:avLst/>
          </a:prstGeom>
          <a:noFill/>
        </p:spPr>
      </p:pic>
      <p:pic>
        <p:nvPicPr>
          <p:cNvPr id="6" name="Picture 12" descr="http://img.pauzicka.zoznam.sk/pictures/Reproduktory.1.jpg"/>
          <p:cNvPicPr>
            <a:picLocks noChangeAspect="1" noChangeArrowheads="1"/>
          </p:cNvPicPr>
          <p:nvPr/>
        </p:nvPicPr>
        <p:blipFill>
          <a:blip r:embed="rId4" cstate="print"/>
          <a:srcRect/>
          <a:stretch>
            <a:fillRect/>
          </a:stretch>
        </p:blipFill>
        <p:spPr bwMode="auto">
          <a:xfrm>
            <a:off x="4139952" y="4581128"/>
            <a:ext cx="1872208" cy="1512169"/>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3"/>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checkerboard(across)">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heckerboard(across)">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34280"/>
            <a:ext cx="7772400" cy="1456267"/>
          </a:xfrm>
        </p:spPr>
        <p:txBody>
          <a:bodyPr>
            <a:normAutofit/>
          </a:bodyPr>
          <a:lstStyle/>
          <a:p>
            <a:r>
              <a:rPr lang="sk-SK" sz="5400" dirty="0">
                <a:latin typeface="Eras Bold ITC" panose="020B0907030504020204" pitchFamily="34" charset="0"/>
              </a:rPr>
              <a:t>Patria sem:</a:t>
            </a:r>
          </a:p>
        </p:txBody>
      </p:sp>
      <p:sp>
        <p:nvSpPr>
          <p:cNvPr id="3" name="Zástupný symbol obsahu 2"/>
          <p:cNvSpPr>
            <a:spLocks noGrp="1"/>
          </p:cNvSpPr>
          <p:nvPr>
            <p:ph idx="1"/>
          </p:nvPr>
        </p:nvSpPr>
        <p:spPr/>
        <p:txBody>
          <a:bodyPr>
            <a:normAutofit fontScale="92500" lnSpcReduction="10000"/>
          </a:bodyPr>
          <a:lstStyle/>
          <a:p>
            <a:pPr marL="457200" lvl="1" indent="-342900">
              <a:lnSpc>
                <a:spcPct val="95000"/>
              </a:lnSpc>
              <a:spcBef>
                <a:spcPct val="0"/>
              </a:spcBef>
              <a:buClr>
                <a:srgbClr val="000000"/>
              </a:buClr>
              <a:buFontTx/>
              <a:buChar char="•"/>
            </a:pPr>
            <a:r>
              <a:rPr lang="sk-SK" sz="4300" i="1" dirty="0" smtClean="0">
                <a:solidFill>
                  <a:srgbClr val="FFFFCC"/>
                </a:solidFill>
              </a:rPr>
              <a:t>dataprojektor</a:t>
            </a:r>
          </a:p>
          <a:p>
            <a:pPr marL="457200" lvl="1" indent="-342900">
              <a:lnSpc>
                <a:spcPct val="95000"/>
              </a:lnSpc>
              <a:spcBef>
                <a:spcPct val="0"/>
              </a:spcBef>
              <a:buClr>
                <a:srgbClr val="000000"/>
              </a:buClr>
              <a:buNone/>
            </a:pPr>
            <a:endParaRPr lang="sk-SK"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4300" i="1" dirty="0" smtClean="0">
                <a:solidFill>
                  <a:srgbClr val="FFFFCC"/>
                </a:solidFill>
              </a:rPr>
              <a:t>slúchadlá</a:t>
            </a:r>
          </a:p>
          <a:p>
            <a:pPr marL="457200" lvl="1" indent="-342900">
              <a:lnSpc>
                <a:spcPct val="95000"/>
              </a:lnSpc>
              <a:spcBef>
                <a:spcPct val="0"/>
              </a:spcBef>
              <a:buClr>
                <a:srgbClr val="000000"/>
              </a:buClr>
              <a:buNone/>
            </a:pPr>
            <a:endParaRPr lang="sk-SK" sz="43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4300" i="1" dirty="0" err="1" smtClean="0">
                <a:solidFill>
                  <a:srgbClr val="FFFFCC"/>
                </a:solidFill>
              </a:rPr>
              <a:t>plotter</a:t>
            </a:r>
            <a:endParaRPr lang="sk-SK" sz="4300" i="1" dirty="0" smtClean="0">
              <a:solidFill>
                <a:srgbClr val="FFFFCC"/>
              </a:solidFill>
            </a:endParaRPr>
          </a:p>
          <a:p>
            <a:pPr marL="457200" lvl="1" indent="-342900">
              <a:lnSpc>
                <a:spcPct val="95000"/>
              </a:lnSpc>
              <a:spcBef>
                <a:spcPct val="0"/>
              </a:spcBef>
              <a:buClr>
                <a:srgbClr val="000000"/>
              </a:buClr>
              <a:buNone/>
            </a:pPr>
            <a:endParaRPr lang="en-US" sz="4300" i="1" dirty="0" smtClean="0">
              <a:solidFill>
                <a:srgbClr val="000000"/>
              </a:solidFill>
            </a:endParaRPr>
          </a:p>
          <a:p>
            <a:endParaRPr lang="sk-SK" dirty="0"/>
          </a:p>
        </p:txBody>
      </p:sp>
      <p:pic>
        <p:nvPicPr>
          <p:cNvPr id="7" name="Obrázok 6"/>
          <p:cNvPicPr>
            <a:picLocks noChangeAspect="1"/>
          </p:cNvPicPr>
          <p:nvPr/>
        </p:nvPicPr>
        <p:blipFill>
          <a:blip r:embed="rId2"/>
          <a:stretch>
            <a:fillRect/>
          </a:stretch>
        </p:blipFill>
        <p:spPr>
          <a:xfrm>
            <a:off x="4225877" y="1599477"/>
            <a:ext cx="1786283" cy="1085182"/>
          </a:xfrm>
          <a:prstGeom prst="rect">
            <a:avLst/>
          </a:prstGeom>
        </p:spPr>
      </p:pic>
      <p:pic>
        <p:nvPicPr>
          <p:cNvPr id="8" name="Obrázok 7"/>
          <p:cNvPicPr>
            <a:picLocks noChangeAspect="1"/>
          </p:cNvPicPr>
          <p:nvPr/>
        </p:nvPicPr>
        <p:blipFill>
          <a:blip r:embed="rId3"/>
          <a:stretch>
            <a:fillRect/>
          </a:stretch>
        </p:blipFill>
        <p:spPr>
          <a:xfrm>
            <a:off x="6372200" y="2852936"/>
            <a:ext cx="1316850" cy="1316850"/>
          </a:xfrm>
          <a:prstGeom prst="rect">
            <a:avLst/>
          </a:prstGeom>
        </p:spPr>
      </p:pic>
      <p:pic>
        <p:nvPicPr>
          <p:cNvPr id="9" name="Obrázok 8"/>
          <p:cNvPicPr>
            <a:picLocks noChangeAspect="1"/>
          </p:cNvPicPr>
          <p:nvPr/>
        </p:nvPicPr>
        <p:blipFill>
          <a:blip r:embed="rId4"/>
          <a:stretch>
            <a:fillRect/>
          </a:stretch>
        </p:blipFill>
        <p:spPr>
          <a:xfrm>
            <a:off x="4225877" y="4437112"/>
            <a:ext cx="2383743" cy="1774090"/>
          </a:xfrm>
          <a:prstGeom prst="rect">
            <a:avLst/>
          </a:prstGeom>
        </p:spPr>
      </p:pic>
    </p:spTree>
    <p:extLst>
      <p:ext uri="{BB962C8B-B14F-4D97-AF65-F5344CB8AC3E}">
        <p14:creationId xmlns:p14="http://schemas.microsoft.com/office/powerpoint/2010/main" val="362854545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09601"/>
            <a:ext cx="8363272" cy="1456267"/>
          </a:xfrm>
        </p:spPr>
        <p:txBody>
          <a:bodyPr>
            <a:noAutofit/>
          </a:bodyPr>
          <a:lstStyle/>
          <a:p>
            <a:r>
              <a:rPr lang="sk-SK" sz="5400" dirty="0">
                <a:latin typeface="Eras Bold ITC" panose="020B0907030504020204" pitchFamily="34" charset="0"/>
              </a:rPr>
              <a:t>Vstupno – výstupné zariadenia:</a:t>
            </a:r>
          </a:p>
        </p:txBody>
      </p:sp>
      <p:sp>
        <p:nvSpPr>
          <p:cNvPr id="3" name="Zástupný symbol obsahu 2"/>
          <p:cNvSpPr>
            <a:spLocks noGrp="1"/>
          </p:cNvSpPr>
          <p:nvPr>
            <p:ph idx="1"/>
          </p:nvPr>
        </p:nvSpPr>
        <p:spPr/>
        <p:txBody>
          <a:bodyPr>
            <a:normAutofit/>
          </a:bodyPr>
          <a:lstStyle/>
          <a:p>
            <a:pPr marL="0" indent="0">
              <a:spcBef>
                <a:spcPct val="0"/>
              </a:spcBef>
              <a:buNone/>
            </a:pPr>
            <a:r>
              <a:rPr lang="sk-SK" sz="3600" cap="all" dirty="0">
                <a:ln w="3175" cmpd="sng">
                  <a:noFill/>
                </a:ln>
                <a:latin typeface="Eras Bold ITC" panose="020B0907030504020204" pitchFamily="34" charset="0"/>
                <a:ea typeface="+mj-ea"/>
                <a:cs typeface="+mj-cs"/>
              </a:rPr>
              <a:t>Patria sem:</a:t>
            </a:r>
          </a:p>
          <a:p>
            <a:pPr>
              <a:buNone/>
            </a:pPr>
            <a:endParaRPr lang="sk-SK" b="1" u="sng" dirty="0" smtClean="0">
              <a:solidFill>
                <a:srgbClr val="FF0000"/>
              </a:solidFill>
              <a:latin typeface="Bradley Hand ITC" pitchFamily="66" charset="0"/>
            </a:endParaRPr>
          </a:p>
          <a:p>
            <a:pPr marL="457200" lvl="1" indent="-342900">
              <a:lnSpc>
                <a:spcPct val="95000"/>
              </a:lnSpc>
              <a:spcBef>
                <a:spcPct val="0"/>
              </a:spcBef>
              <a:buClr>
                <a:srgbClr val="000000"/>
              </a:buClr>
              <a:buFontTx/>
              <a:buChar char="•"/>
            </a:pPr>
            <a:r>
              <a:rPr lang="en-US" sz="3200" i="1" dirty="0" smtClean="0">
                <a:solidFill>
                  <a:srgbClr val="FFFFCC"/>
                </a:solidFill>
              </a:rPr>
              <a:t>USB </a:t>
            </a:r>
            <a:r>
              <a:rPr lang="en-US" sz="3200" i="1" dirty="0" err="1" smtClean="0">
                <a:solidFill>
                  <a:srgbClr val="FFFFCC"/>
                </a:solidFill>
              </a:rPr>
              <a:t>kľúč</a:t>
            </a:r>
            <a:endParaRPr lang="sk-SK" sz="32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3200" i="1" dirty="0" err="1">
                <a:solidFill>
                  <a:srgbClr val="FFFFCC"/>
                </a:solidFill>
              </a:rPr>
              <a:t>m</a:t>
            </a:r>
            <a:r>
              <a:rPr lang="en-US" sz="3200" i="1" dirty="0" err="1" smtClean="0">
                <a:solidFill>
                  <a:srgbClr val="FFFFCC"/>
                </a:solidFill>
              </a:rPr>
              <a:t>ultifunkčné</a:t>
            </a:r>
            <a:r>
              <a:rPr lang="en-US" sz="3200" i="1" dirty="0" smtClean="0">
                <a:solidFill>
                  <a:srgbClr val="FFFFCC"/>
                </a:solidFill>
              </a:rPr>
              <a:t> </a:t>
            </a:r>
            <a:r>
              <a:rPr lang="en-US" sz="3200" i="1" dirty="0" err="1" smtClean="0">
                <a:solidFill>
                  <a:srgbClr val="FFFFCC"/>
                </a:solidFill>
              </a:rPr>
              <a:t>zariadenia</a:t>
            </a:r>
            <a:endParaRPr lang="sk-SK" sz="32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marL="457200" lvl="1" indent="-342900">
              <a:lnSpc>
                <a:spcPct val="95000"/>
              </a:lnSpc>
              <a:spcBef>
                <a:spcPct val="0"/>
              </a:spcBef>
              <a:buClr>
                <a:srgbClr val="000000"/>
              </a:buClr>
              <a:buFontTx/>
              <a:buChar char="•"/>
            </a:pPr>
            <a:r>
              <a:rPr lang="sk-SK" sz="2800" i="1" dirty="0" err="1">
                <a:solidFill>
                  <a:srgbClr val="FFFFCC"/>
                </a:solidFill>
              </a:rPr>
              <a:t>d</a:t>
            </a:r>
            <a:r>
              <a:rPr lang="en-US" sz="2800" i="1" dirty="0" err="1" smtClean="0">
                <a:solidFill>
                  <a:srgbClr val="FFFFCC"/>
                </a:solidFill>
              </a:rPr>
              <a:t>otyková</a:t>
            </a:r>
            <a:r>
              <a:rPr lang="en-US" sz="2800" i="1" dirty="0" smtClean="0">
                <a:solidFill>
                  <a:srgbClr val="FFFFCC"/>
                </a:solidFill>
              </a:rPr>
              <a:t> </a:t>
            </a:r>
            <a:r>
              <a:rPr lang="en-US" sz="2800" i="1" dirty="0" err="1" smtClean="0">
                <a:solidFill>
                  <a:srgbClr val="FFFFCC"/>
                </a:solidFill>
              </a:rPr>
              <a:t>obrazovka</a:t>
            </a:r>
            <a:r>
              <a:rPr lang="sk-SK" sz="2800" i="1" dirty="0" smtClean="0">
                <a:solidFill>
                  <a:srgbClr val="FFFFCC"/>
                </a:solidFill>
              </a:rPr>
              <a:t>=</a:t>
            </a:r>
            <a:r>
              <a:rPr lang="sk-SK" sz="2800" i="1" dirty="0" err="1" smtClean="0">
                <a:solidFill>
                  <a:srgbClr val="FFFFCC"/>
                </a:solidFill>
              </a:rPr>
              <a:t>touchscreen</a:t>
            </a:r>
            <a:endParaRPr lang="sk-SK" sz="2800" i="1" dirty="0" smtClean="0">
              <a:solidFill>
                <a:srgbClr val="FFFFCC"/>
              </a:solidFill>
            </a:endParaRPr>
          </a:p>
          <a:p>
            <a:pPr marL="457200" lvl="1" indent="-342900">
              <a:lnSpc>
                <a:spcPct val="95000"/>
              </a:lnSpc>
              <a:spcBef>
                <a:spcPct val="0"/>
              </a:spcBef>
              <a:buClr>
                <a:srgbClr val="000000"/>
              </a:buClr>
              <a:buNone/>
            </a:pPr>
            <a:endParaRPr lang="en-US" dirty="0" smtClean="0">
              <a:solidFill>
                <a:srgbClr val="FFFFCC"/>
              </a:solidFill>
            </a:endParaRPr>
          </a:p>
          <a:p>
            <a:pPr>
              <a:buNone/>
            </a:pPr>
            <a:endParaRPr lang="sk-SK" b="1" u="sng" dirty="0">
              <a:solidFill>
                <a:srgbClr val="FF0000"/>
              </a:solidFill>
              <a:latin typeface="Bradley Hand ITC" pitchFamily="66" charset="0"/>
            </a:endParaRPr>
          </a:p>
        </p:txBody>
      </p:sp>
      <p:pic>
        <p:nvPicPr>
          <p:cNvPr id="17410" name="Picture 2" descr="http://www.gizmodiva.com/entry_images/0308/17/daimond-usb-flash-drive.jpg"/>
          <p:cNvPicPr>
            <a:picLocks noChangeAspect="1" noChangeArrowheads="1"/>
          </p:cNvPicPr>
          <p:nvPr/>
        </p:nvPicPr>
        <p:blipFill>
          <a:blip r:embed="rId2" cstate="print"/>
          <a:srcRect/>
          <a:stretch>
            <a:fillRect/>
          </a:stretch>
        </p:blipFill>
        <p:spPr bwMode="auto">
          <a:xfrm>
            <a:off x="4605949" y="2255912"/>
            <a:ext cx="2267744" cy="1289720"/>
          </a:xfrm>
          <a:prstGeom prst="rect">
            <a:avLst/>
          </a:prstGeom>
          <a:noFill/>
        </p:spPr>
      </p:pic>
      <p:pic>
        <p:nvPicPr>
          <p:cNvPr id="17412" name="Picture 4" descr="http://t3.gstatic.com/images?q=tbn:ANd9GcQsuQlo5yBZcUjXXQIBVc_jghwO3DzJfydd3STV9EIDiTld6bGf"/>
          <p:cNvPicPr>
            <a:picLocks noChangeAspect="1" noChangeArrowheads="1"/>
          </p:cNvPicPr>
          <p:nvPr/>
        </p:nvPicPr>
        <p:blipFill>
          <a:blip r:embed="rId3" cstate="print"/>
          <a:srcRect/>
          <a:stretch>
            <a:fillRect/>
          </a:stretch>
        </p:blipFill>
        <p:spPr bwMode="auto">
          <a:xfrm>
            <a:off x="6873693" y="3494727"/>
            <a:ext cx="1584970" cy="1333129"/>
          </a:xfrm>
          <a:prstGeom prst="rect">
            <a:avLst/>
          </a:prstGeom>
          <a:noFill/>
        </p:spPr>
      </p:pic>
      <p:pic>
        <p:nvPicPr>
          <p:cNvPr id="4" name="Obrázok 3"/>
          <p:cNvPicPr>
            <a:picLocks noChangeAspect="1"/>
          </p:cNvPicPr>
          <p:nvPr/>
        </p:nvPicPr>
        <p:blipFill>
          <a:blip r:embed="rId4"/>
          <a:stretch>
            <a:fillRect/>
          </a:stretch>
        </p:blipFill>
        <p:spPr>
          <a:xfrm>
            <a:off x="6412755" y="4827856"/>
            <a:ext cx="2731245" cy="2030144"/>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7410"/>
                                        </p:tgtEl>
                                        <p:attrNameLst>
                                          <p:attrName>style.visibility</p:attrName>
                                        </p:attrNameLst>
                                      </p:cBhvr>
                                      <p:to>
                                        <p:strVal val="visible"/>
                                      </p:to>
                                    </p:set>
                                    <p:animEffect transition="in" filter="wipe(down)">
                                      <p:cBhvr>
                                        <p:cTn id="27" dur="580">
                                          <p:stCondLst>
                                            <p:cond delay="0"/>
                                          </p:stCondLst>
                                        </p:cTn>
                                        <p:tgtEl>
                                          <p:spTgt spid="17410"/>
                                        </p:tgtEl>
                                      </p:cBhvr>
                                    </p:animEffect>
                                    <p:anim calcmode="lin" valueType="num">
                                      <p:cBhvr>
                                        <p:cTn id="2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7410"/>
                                        </p:tgtEl>
                                      </p:cBhvr>
                                      <p:to x="100000" y="60000"/>
                                    </p:animScale>
                                    <p:animScale>
                                      <p:cBhvr>
                                        <p:cTn id="34" dur="166" decel="50000">
                                          <p:stCondLst>
                                            <p:cond delay="676"/>
                                          </p:stCondLst>
                                        </p:cTn>
                                        <p:tgtEl>
                                          <p:spTgt spid="17410"/>
                                        </p:tgtEl>
                                      </p:cBhvr>
                                      <p:to x="100000" y="100000"/>
                                    </p:animScale>
                                    <p:animScale>
                                      <p:cBhvr>
                                        <p:cTn id="35" dur="26">
                                          <p:stCondLst>
                                            <p:cond delay="1312"/>
                                          </p:stCondLst>
                                        </p:cTn>
                                        <p:tgtEl>
                                          <p:spTgt spid="17410"/>
                                        </p:tgtEl>
                                      </p:cBhvr>
                                      <p:to x="100000" y="80000"/>
                                    </p:animScale>
                                    <p:animScale>
                                      <p:cBhvr>
                                        <p:cTn id="36" dur="166" decel="50000">
                                          <p:stCondLst>
                                            <p:cond delay="1338"/>
                                          </p:stCondLst>
                                        </p:cTn>
                                        <p:tgtEl>
                                          <p:spTgt spid="17410"/>
                                        </p:tgtEl>
                                      </p:cBhvr>
                                      <p:to x="100000" y="100000"/>
                                    </p:animScale>
                                    <p:animScale>
                                      <p:cBhvr>
                                        <p:cTn id="37" dur="26">
                                          <p:stCondLst>
                                            <p:cond delay="1642"/>
                                          </p:stCondLst>
                                        </p:cTn>
                                        <p:tgtEl>
                                          <p:spTgt spid="17410"/>
                                        </p:tgtEl>
                                      </p:cBhvr>
                                      <p:to x="100000" y="90000"/>
                                    </p:animScale>
                                    <p:animScale>
                                      <p:cBhvr>
                                        <p:cTn id="38" dur="166" decel="50000">
                                          <p:stCondLst>
                                            <p:cond delay="1668"/>
                                          </p:stCondLst>
                                        </p:cTn>
                                        <p:tgtEl>
                                          <p:spTgt spid="17410"/>
                                        </p:tgtEl>
                                      </p:cBhvr>
                                      <p:to x="100000" y="100000"/>
                                    </p:animScale>
                                    <p:animScale>
                                      <p:cBhvr>
                                        <p:cTn id="39" dur="26">
                                          <p:stCondLst>
                                            <p:cond delay="1808"/>
                                          </p:stCondLst>
                                        </p:cTn>
                                        <p:tgtEl>
                                          <p:spTgt spid="17410"/>
                                        </p:tgtEl>
                                      </p:cBhvr>
                                      <p:to x="100000" y="95000"/>
                                    </p:animScale>
                                    <p:animScale>
                                      <p:cBhvr>
                                        <p:cTn id="40" dur="166" decel="50000">
                                          <p:stCondLst>
                                            <p:cond delay="1834"/>
                                          </p:stCondLst>
                                        </p:cTn>
                                        <p:tgtEl>
                                          <p:spTgt spid="1741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nodeType="clickEffect">
                                  <p:stCondLst>
                                    <p:cond delay="0"/>
                                  </p:stCondLst>
                                  <p:childTnLst>
                                    <p:set>
                                      <p:cBhvr>
                                        <p:cTn id="52" dur="1" fill="hold">
                                          <p:stCondLst>
                                            <p:cond delay="0"/>
                                          </p:stCondLst>
                                        </p:cTn>
                                        <p:tgtEl>
                                          <p:spTgt spid="17412"/>
                                        </p:tgtEl>
                                        <p:attrNameLst>
                                          <p:attrName>style.visibility</p:attrName>
                                        </p:attrNameLst>
                                      </p:cBhvr>
                                      <p:to>
                                        <p:strVal val="visible"/>
                                      </p:to>
                                    </p:set>
                                    <p:animEffect transition="in" filter="fade">
                                      <p:cBhvr>
                                        <p:cTn id="53" dur="2000"/>
                                        <p:tgtEl>
                                          <p:spTgt spid="17412"/>
                                        </p:tgtEl>
                                      </p:cBhvr>
                                    </p:animEffect>
                                    <p:anim calcmode="lin" valueType="num">
                                      <p:cBhvr>
                                        <p:cTn id="54" dur="2000" fill="hold"/>
                                        <p:tgtEl>
                                          <p:spTgt spid="17412"/>
                                        </p:tgtEl>
                                        <p:attrNameLst>
                                          <p:attrName>style.rotation</p:attrName>
                                        </p:attrNameLst>
                                      </p:cBhvr>
                                      <p:tavLst>
                                        <p:tav tm="0">
                                          <p:val>
                                            <p:fltVal val="720"/>
                                          </p:val>
                                        </p:tav>
                                        <p:tav tm="100000">
                                          <p:val>
                                            <p:fltVal val="0"/>
                                          </p:val>
                                        </p:tav>
                                      </p:tavLst>
                                    </p:anim>
                                    <p:anim calcmode="lin" valueType="num">
                                      <p:cBhvr>
                                        <p:cTn id="55" dur="2000" fill="hold"/>
                                        <p:tgtEl>
                                          <p:spTgt spid="17412"/>
                                        </p:tgtEl>
                                        <p:attrNameLst>
                                          <p:attrName>ppt_h</p:attrName>
                                        </p:attrNameLst>
                                      </p:cBhvr>
                                      <p:tavLst>
                                        <p:tav tm="0">
                                          <p:val>
                                            <p:fltVal val="0"/>
                                          </p:val>
                                        </p:tav>
                                        <p:tav tm="100000">
                                          <p:val>
                                            <p:strVal val="#ppt_h"/>
                                          </p:val>
                                        </p:tav>
                                      </p:tavLst>
                                    </p:anim>
                                    <p:anim calcmode="lin" valueType="num">
                                      <p:cBhvr>
                                        <p:cTn id="56" dur="2000" fill="hold"/>
                                        <p:tgtEl>
                                          <p:spTgt spid="17412"/>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ý">
  <a:themeElements>
    <a:clrScheme name="Nebeský">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Nebeský">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beský">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Nadpozemské</Template>
  <TotalTime>195</TotalTime>
  <Words>1360</Words>
  <Application>Microsoft Office PowerPoint</Application>
  <PresentationFormat>Prezentácia na obrazovke (4:3)</PresentationFormat>
  <Paragraphs>351</Paragraphs>
  <Slides>51</Slides>
  <Notes>0</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51</vt:i4>
      </vt:variant>
    </vt:vector>
  </HeadingPairs>
  <TitlesOfParts>
    <vt:vector size="62" baseType="lpstr">
      <vt:lpstr>Arial</vt:lpstr>
      <vt:lpstr>Arial Black</vt:lpstr>
      <vt:lpstr>Bradley Hand ITC</vt:lpstr>
      <vt:lpstr>Calibri</vt:lpstr>
      <vt:lpstr>Calibri Light</vt:lpstr>
      <vt:lpstr>Constantia</vt:lpstr>
      <vt:lpstr>Cooper Black</vt:lpstr>
      <vt:lpstr>Eras Bold ITC</vt:lpstr>
      <vt:lpstr>Lucida Sans Unicode</vt:lpstr>
      <vt:lpstr>Wingdings 2</vt:lpstr>
      <vt:lpstr>Nebeský</vt:lpstr>
      <vt:lpstr>Vstupné, výstupné  a vstupno – výstupné zariadenia</vt:lpstr>
      <vt:lpstr>Vstupné zariadenia:</vt:lpstr>
      <vt:lpstr>Patria sem:</vt:lpstr>
      <vt:lpstr>Patria sem:</vt:lpstr>
      <vt:lpstr>Patria sem:</vt:lpstr>
      <vt:lpstr>Výstupné zariadenia:</vt:lpstr>
      <vt:lpstr>Patria sem:</vt:lpstr>
      <vt:lpstr>Patria sem:</vt:lpstr>
      <vt:lpstr>Vstupno – výstupné zariadenia:</vt:lpstr>
      <vt:lpstr>Prezentácia programu PowerPoint</vt:lpstr>
      <vt:lpstr>Prezentácia programu PowerPoint</vt:lpstr>
      <vt:lpstr>SOFTVÉR </vt:lpstr>
      <vt:lpstr>Rozdelenie Softvérov</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Porovnanie OS</vt:lpstr>
      <vt:lpstr>Prezentácia programu PowerPoint</vt:lpstr>
      <vt:lpstr>Prezentácia programu PowerPoint</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Aplikačné programy</vt:lpstr>
      <vt:lpstr>Prezentácia programu PowerPoint</vt:lpstr>
      <vt:lpstr>Typ súboru, nazývaný tiež formát súboru, je konkrétny spôsob kódovania informácií za účelom ich uchovania v počítači.</vt:lpstr>
      <vt:lpstr>Prezentácia programu PowerPoint</vt:lpstr>
      <vt:lpstr>Formát súboru (3)</vt:lpstr>
      <vt:lpstr>Najčastejšie prípony:</vt:lpstr>
      <vt:lpstr>1. Kancelárske</vt:lpstr>
      <vt:lpstr>Prezentácia programu PowerPoint</vt:lpstr>
      <vt:lpstr>Prezentácia programu PowerPoint</vt:lpstr>
      <vt:lpstr>Prezentácia programu PowerPoint</vt:lpstr>
      <vt:lpstr>Prezentácia programu PowerPoint</vt:lpstr>
      <vt:lpstr>Prezentácia programu PowerPoint</vt:lpstr>
      <vt:lpstr>WWF – nový formát súborov bez možnosti ich tlače.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Vstupné, výstupné  a vstupno – výstupné zariadenia</dc:title>
  <dc:creator>Veronika</dc:creator>
  <cp:lastModifiedBy>PSLG</cp:lastModifiedBy>
  <cp:revision>23</cp:revision>
  <dcterms:created xsi:type="dcterms:W3CDTF">2011-10-03T19:29:50Z</dcterms:created>
  <dcterms:modified xsi:type="dcterms:W3CDTF">2016-10-02T15:51:36Z</dcterms:modified>
</cp:coreProperties>
</file>